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5" r:id="rId2"/>
    <p:sldMasterId id="2147483735" r:id="rId3"/>
    <p:sldMasterId id="2147483755" r:id="rId4"/>
    <p:sldMasterId id="2147483758" r:id="rId5"/>
    <p:sldMasterId id="2147483770" r:id="rId6"/>
    <p:sldMasterId id="2147483773" r:id="rId7"/>
  </p:sldMasterIdLst>
  <p:notesMasterIdLst>
    <p:notesMasterId r:id="rId47"/>
  </p:notesMasterIdLst>
  <p:sldIdLst>
    <p:sldId id="295" r:id="rId8"/>
    <p:sldId id="296" r:id="rId9"/>
    <p:sldId id="297" r:id="rId10"/>
    <p:sldId id="299" r:id="rId11"/>
    <p:sldId id="300" r:id="rId12"/>
    <p:sldId id="262" r:id="rId13"/>
    <p:sldId id="259" r:id="rId14"/>
    <p:sldId id="265" r:id="rId15"/>
    <p:sldId id="273" r:id="rId16"/>
    <p:sldId id="264" r:id="rId17"/>
    <p:sldId id="260" r:id="rId18"/>
    <p:sldId id="270" r:id="rId19"/>
    <p:sldId id="271" r:id="rId20"/>
    <p:sldId id="272" r:id="rId21"/>
    <p:sldId id="267" r:id="rId22"/>
    <p:sldId id="268" r:id="rId23"/>
    <p:sldId id="269" r:id="rId24"/>
    <p:sldId id="26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E6E"/>
    <a:srgbClr val="E4604A"/>
    <a:srgbClr val="E2574C"/>
    <a:srgbClr val="EFC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orlandohoilett:Downloads: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rlandohoilett:Downloads: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rlandohoilett:Downloads: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rlandohoilett:Downloads: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rlandohoilett:Downloads:definitely%20scared.xl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rlandohoilett:Documents:Linnes:blueTerm_20150118_174131-walk%20with%20no%20arm%20movement%20and%20with%20arm%20movement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rlandohoilett:Documents:Linnes:Data:2017-01-04:Summary-2016-01-04-first%20data%20point%20remov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rlandohoilett:Documents:LinnesLab:DataProcessor:TestingTabDelimited:DataProcessor:DataProcessor:au3-2017-03-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'2015-06-27-2036.csv'!$E$1</c:f>
              <c:strCache>
                <c:ptCount val="1"/>
                <c:pt idx="0">
                  <c:v>Pulse FFT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'2015-06-27-2036.csv'!$H$3:$H$257</c:f>
              <c:numCache>
                <c:formatCode>General</c:formatCode>
                <c:ptCount val="255"/>
                <c:pt idx="0">
                  <c:v>9.1796875E-2</c:v>
                </c:pt>
                <c:pt idx="1">
                  <c:v>0.18359375</c:v>
                </c:pt>
                <c:pt idx="2">
                  <c:v>0.275390625</c:v>
                </c:pt>
                <c:pt idx="3">
                  <c:v>0.3671875</c:v>
                </c:pt>
                <c:pt idx="4">
                  <c:v>0.458984375</c:v>
                </c:pt>
                <c:pt idx="5">
                  <c:v>0.55078125</c:v>
                </c:pt>
                <c:pt idx="6">
                  <c:v>0.642578125</c:v>
                </c:pt>
                <c:pt idx="7">
                  <c:v>0.734375</c:v>
                </c:pt>
                <c:pt idx="8">
                  <c:v>0.826171875</c:v>
                </c:pt>
                <c:pt idx="9">
                  <c:v>0.91796875</c:v>
                </c:pt>
                <c:pt idx="10">
                  <c:v>1.009765625</c:v>
                </c:pt>
                <c:pt idx="11">
                  <c:v>1.1015625</c:v>
                </c:pt>
                <c:pt idx="12">
                  <c:v>1.193359375</c:v>
                </c:pt>
                <c:pt idx="13">
                  <c:v>1.28515625</c:v>
                </c:pt>
                <c:pt idx="14">
                  <c:v>1.376953125</c:v>
                </c:pt>
                <c:pt idx="15">
                  <c:v>1.46875</c:v>
                </c:pt>
                <c:pt idx="16">
                  <c:v>1.560546875</c:v>
                </c:pt>
                <c:pt idx="17">
                  <c:v>1.65234375</c:v>
                </c:pt>
                <c:pt idx="18">
                  <c:v>1.744140625</c:v>
                </c:pt>
                <c:pt idx="19">
                  <c:v>1.8359375</c:v>
                </c:pt>
                <c:pt idx="20">
                  <c:v>1.927734375</c:v>
                </c:pt>
                <c:pt idx="21">
                  <c:v>2.01953125</c:v>
                </c:pt>
                <c:pt idx="22">
                  <c:v>2.111328125</c:v>
                </c:pt>
                <c:pt idx="23">
                  <c:v>2.203125</c:v>
                </c:pt>
                <c:pt idx="24">
                  <c:v>2.294921875</c:v>
                </c:pt>
                <c:pt idx="25">
                  <c:v>2.38671875</c:v>
                </c:pt>
                <c:pt idx="26">
                  <c:v>2.478515625</c:v>
                </c:pt>
                <c:pt idx="27">
                  <c:v>2.5703125</c:v>
                </c:pt>
                <c:pt idx="28">
                  <c:v>2.662109375</c:v>
                </c:pt>
                <c:pt idx="29">
                  <c:v>2.75390625</c:v>
                </c:pt>
                <c:pt idx="30">
                  <c:v>2.845703125</c:v>
                </c:pt>
                <c:pt idx="31">
                  <c:v>2.9375</c:v>
                </c:pt>
                <c:pt idx="32">
                  <c:v>3.029296875</c:v>
                </c:pt>
                <c:pt idx="33">
                  <c:v>3.12109375</c:v>
                </c:pt>
                <c:pt idx="34">
                  <c:v>3.212890625</c:v>
                </c:pt>
                <c:pt idx="35">
                  <c:v>3.3046875</c:v>
                </c:pt>
                <c:pt idx="36">
                  <c:v>3.3964843749999991</c:v>
                </c:pt>
                <c:pt idx="37">
                  <c:v>3.48828125</c:v>
                </c:pt>
                <c:pt idx="38">
                  <c:v>3.580078125</c:v>
                </c:pt>
                <c:pt idx="39">
                  <c:v>3.6718749999999991</c:v>
                </c:pt>
                <c:pt idx="40">
                  <c:v>3.763671875</c:v>
                </c:pt>
                <c:pt idx="41">
                  <c:v>3.85546875</c:v>
                </c:pt>
                <c:pt idx="42">
                  <c:v>3.947265625</c:v>
                </c:pt>
                <c:pt idx="43">
                  <c:v>4.0390625</c:v>
                </c:pt>
                <c:pt idx="44">
                  <c:v>4.130859375</c:v>
                </c:pt>
                <c:pt idx="45">
                  <c:v>4.2226562499999911</c:v>
                </c:pt>
                <c:pt idx="46">
                  <c:v>4.314453125</c:v>
                </c:pt>
                <c:pt idx="47">
                  <c:v>4.40625</c:v>
                </c:pt>
                <c:pt idx="48">
                  <c:v>4.498046875</c:v>
                </c:pt>
                <c:pt idx="49">
                  <c:v>4.58984375</c:v>
                </c:pt>
                <c:pt idx="50">
                  <c:v>4.681640625</c:v>
                </c:pt>
                <c:pt idx="51">
                  <c:v>4.7734375</c:v>
                </c:pt>
                <c:pt idx="52">
                  <c:v>4.8652343749999911</c:v>
                </c:pt>
                <c:pt idx="53">
                  <c:v>4.9570312499999911</c:v>
                </c:pt>
                <c:pt idx="54">
                  <c:v>5.048828125</c:v>
                </c:pt>
                <c:pt idx="55">
                  <c:v>5.140625</c:v>
                </c:pt>
                <c:pt idx="56">
                  <c:v>5.232421875</c:v>
                </c:pt>
                <c:pt idx="57">
                  <c:v>5.3242187499999911</c:v>
                </c:pt>
                <c:pt idx="58">
                  <c:v>5.416015625</c:v>
                </c:pt>
                <c:pt idx="59">
                  <c:v>5.5078124999999956</c:v>
                </c:pt>
                <c:pt idx="60">
                  <c:v>5.599609375</c:v>
                </c:pt>
                <c:pt idx="61">
                  <c:v>5.6914062499999876</c:v>
                </c:pt>
                <c:pt idx="62">
                  <c:v>5.783203125</c:v>
                </c:pt>
                <c:pt idx="63">
                  <c:v>5.875</c:v>
                </c:pt>
                <c:pt idx="64">
                  <c:v>5.966796875</c:v>
                </c:pt>
                <c:pt idx="65">
                  <c:v>6.05859375</c:v>
                </c:pt>
                <c:pt idx="66">
                  <c:v>6.150390625</c:v>
                </c:pt>
                <c:pt idx="67">
                  <c:v>6.2421874999999956</c:v>
                </c:pt>
                <c:pt idx="68">
                  <c:v>6.3339843749999911</c:v>
                </c:pt>
                <c:pt idx="69">
                  <c:v>6.4257812499999911</c:v>
                </c:pt>
                <c:pt idx="70">
                  <c:v>6.517578125</c:v>
                </c:pt>
                <c:pt idx="71">
                  <c:v>6.609375</c:v>
                </c:pt>
                <c:pt idx="72">
                  <c:v>6.701171875</c:v>
                </c:pt>
                <c:pt idx="73">
                  <c:v>6.79296875</c:v>
                </c:pt>
                <c:pt idx="74">
                  <c:v>6.884765625</c:v>
                </c:pt>
                <c:pt idx="75">
                  <c:v>6.9765625</c:v>
                </c:pt>
                <c:pt idx="76">
                  <c:v>7.068359375</c:v>
                </c:pt>
                <c:pt idx="77">
                  <c:v>7.1601562499999849</c:v>
                </c:pt>
                <c:pt idx="78">
                  <c:v>7.251953125</c:v>
                </c:pt>
                <c:pt idx="79">
                  <c:v>7.34375</c:v>
                </c:pt>
                <c:pt idx="80">
                  <c:v>7.435546875</c:v>
                </c:pt>
                <c:pt idx="81">
                  <c:v>7.52734375</c:v>
                </c:pt>
                <c:pt idx="82">
                  <c:v>7.619140625</c:v>
                </c:pt>
                <c:pt idx="83">
                  <c:v>7.7109374999999947</c:v>
                </c:pt>
                <c:pt idx="84">
                  <c:v>7.8027343749999911</c:v>
                </c:pt>
                <c:pt idx="85">
                  <c:v>7.8945312499999831</c:v>
                </c:pt>
                <c:pt idx="86">
                  <c:v>7.986328125</c:v>
                </c:pt>
                <c:pt idx="87">
                  <c:v>8.0781249999999982</c:v>
                </c:pt>
                <c:pt idx="88">
                  <c:v>8.169921875</c:v>
                </c:pt>
                <c:pt idx="89">
                  <c:v>8.2617187499999982</c:v>
                </c:pt>
                <c:pt idx="90">
                  <c:v>8.353515625</c:v>
                </c:pt>
                <c:pt idx="91">
                  <c:v>8.4453125</c:v>
                </c:pt>
                <c:pt idx="92">
                  <c:v>8.537109375</c:v>
                </c:pt>
                <c:pt idx="93">
                  <c:v>8.62890625</c:v>
                </c:pt>
                <c:pt idx="94">
                  <c:v>8.7207031249999982</c:v>
                </c:pt>
                <c:pt idx="95">
                  <c:v>8.8125</c:v>
                </c:pt>
                <c:pt idx="96">
                  <c:v>8.904296875</c:v>
                </c:pt>
                <c:pt idx="97">
                  <c:v>8.99609375</c:v>
                </c:pt>
                <c:pt idx="98">
                  <c:v>9.087890625</c:v>
                </c:pt>
                <c:pt idx="99">
                  <c:v>9.1796875</c:v>
                </c:pt>
                <c:pt idx="100">
                  <c:v>9.271484375</c:v>
                </c:pt>
                <c:pt idx="101">
                  <c:v>9.36328125</c:v>
                </c:pt>
                <c:pt idx="102">
                  <c:v>9.455078125</c:v>
                </c:pt>
                <c:pt idx="103">
                  <c:v>9.5468749999999982</c:v>
                </c:pt>
                <c:pt idx="104">
                  <c:v>9.6386718749999982</c:v>
                </c:pt>
                <c:pt idx="105">
                  <c:v>9.7304687499999982</c:v>
                </c:pt>
                <c:pt idx="106">
                  <c:v>9.822265625</c:v>
                </c:pt>
                <c:pt idx="107">
                  <c:v>9.9140625</c:v>
                </c:pt>
                <c:pt idx="108">
                  <c:v>10.005859375</c:v>
                </c:pt>
                <c:pt idx="109">
                  <c:v>10.09765625</c:v>
                </c:pt>
                <c:pt idx="110">
                  <c:v>10.189453125</c:v>
                </c:pt>
                <c:pt idx="111">
                  <c:v>10.28125</c:v>
                </c:pt>
                <c:pt idx="112">
                  <c:v>10.373046875</c:v>
                </c:pt>
                <c:pt idx="113">
                  <c:v>10.46484375</c:v>
                </c:pt>
                <c:pt idx="114">
                  <c:v>10.556640625</c:v>
                </c:pt>
                <c:pt idx="115">
                  <c:v>10.6484375</c:v>
                </c:pt>
                <c:pt idx="116">
                  <c:v>10.740234375</c:v>
                </c:pt>
                <c:pt idx="117">
                  <c:v>10.83203125</c:v>
                </c:pt>
                <c:pt idx="118">
                  <c:v>10.923828125</c:v>
                </c:pt>
                <c:pt idx="119">
                  <c:v>11.015625</c:v>
                </c:pt>
                <c:pt idx="120">
                  <c:v>11.107421875</c:v>
                </c:pt>
                <c:pt idx="121">
                  <c:v>11.19921875</c:v>
                </c:pt>
                <c:pt idx="122">
                  <c:v>11.291015625</c:v>
                </c:pt>
                <c:pt idx="123">
                  <c:v>11.3828125</c:v>
                </c:pt>
                <c:pt idx="124">
                  <c:v>11.474609375</c:v>
                </c:pt>
                <c:pt idx="125">
                  <c:v>11.56640625</c:v>
                </c:pt>
                <c:pt idx="126">
                  <c:v>11.658203125</c:v>
                </c:pt>
                <c:pt idx="127">
                  <c:v>11.75</c:v>
                </c:pt>
                <c:pt idx="128">
                  <c:v>11.841796875</c:v>
                </c:pt>
                <c:pt idx="129">
                  <c:v>11.93359375</c:v>
                </c:pt>
                <c:pt idx="130">
                  <c:v>12.025390625</c:v>
                </c:pt>
                <c:pt idx="131">
                  <c:v>12.1171875</c:v>
                </c:pt>
                <c:pt idx="132">
                  <c:v>12.208984375</c:v>
                </c:pt>
                <c:pt idx="133">
                  <c:v>12.30078125</c:v>
                </c:pt>
                <c:pt idx="134">
                  <c:v>12.392578125</c:v>
                </c:pt>
                <c:pt idx="135">
                  <c:v>12.484375</c:v>
                </c:pt>
                <c:pt idx="136">
                  <c:v>12.576171875</c:v>
                </c:pt>
                <c:pt idx="137">
                  <c:v>12.66796875</c:v>
                </c:pt>
                <c:pt idx="138">
                  <c:v>12.759765625</c:v>
                </c:pt>
                <c:pt idx="139">
                  <c:v>12.8515625</c:v>
                </c:pt>
                <c:pt idx="140">
                  <c:v>12.943359375</c:v>
                </c:pt>
                <c:pt idx="141">
                  <c:v>13.03515625</c:v>
                </c:pt>
                <c:pt idx="142">
                  <c:v>13.126953125</c:v>
                </c:pt>
                <c:pt idx="143">
                  <c:v>13.21875</c:v>
                </c:pt>
                <c:pt idx="144">
                  <c:v>13.310546875</c:v>
                </c:pt>
                <c:pt idx="145">
                  <c:v>13.40234375</c:v>
                </c:pt>
                <c:pt idx="146">
                  <c:v>13.494140625</c:v>
                </c:pt>
                <c:pt idx="147">
                  <c:v>13.5859375</c:v>
                </c:pt>
                <c:pt idx="148">
                  <c:v>13.677734375</c:v>
                </c:pt>
                <c:pt idx="149">
                  <c:v>13.76953125</c:v>
                </c:pt>
                <c:pt idx="150">
                  <c:v>13.861328125</c:v>
                </c:pt>
                <c:pt idx="151">
                  <c:v>13.953125</c:v>
                </c:pt>
                <c:pt idx="152">
                  <c:v>14.044921875</c:v>
                </c:pt>
                <c:pt idx="153">
                  <c:v>14.13671875</c:v>
                </c:pt>
                <c:pt idx="154">
                  <c:v>14.228515625</c:v>
                </c:pt>
                <c:pt idx="155">
                  <c:v>14.3203125</c:v>
                </c:pt>
                <c:pt idx="156">
                  <c:v>14.412109375</c:v>
                </c:pt>
                <c:pt idx="157">
                  <c:v>14.50390625</c:v>
                </c:pt>
                <c:pt idx="158">
                  <c:v>14.595703125</c:v>
                </c:pt>
                <c:pt idx="159">
                  <c:v>14.6875</c:v>
                </c:pt>
                <c:pt idx="160">
                  <c:v>14.779296875</c:v>
                </c:pt>
                <c:pt idx="161">
                  <c:v>14.87109375</c:v>
                </c:pt>
                <c:pt idx="162">
                  <c:v>14.962890625</c:v>
                </c:pt>
                <c:pt idx="163">
                  <c:v>15.0546875</c:v>
                </c:pt>
                <c:pt idx="164">
                  <c:v>15.146484375</c:v>
                </c:pt>
                <c:pt idx="165">
                  <c:v>15.23828125</c:v>
                </c:pt>
                <c:pt idx="166">
                  <c:v>15.330078125</c:v>
                </c:pt>
                <c:pt idx="167">
                  <c:v>15.421875</c:v>
                </c:pt>
                <c:pt idx="168">
                  <c:v>15.513671875</c:v>
                </c:pt>
                <c:pt idx="169">
                  <c:v>15.60546875</c:v>
                </c:pt>
                <c:pt idx="170">
                  <c:v>15.697265625</c:v>
                </c:pt>
                <c:pt idx="171">
                  <c:v>15.7890625</c:v>
                </c:pt>
                <c:pt idx="172">
                  <c:v>15.880859375</c:v>
                </c:pt>
                <c:pt idx="173">
                  <c:v>15.97265625</c:v>
                </c:pt>
                <c:pt idx="174">
                  <c:v>16.064453125</c:v>
                </c:pt>
                <c:pt idx="175">
                  <c:v>16.15625</c:v>
                </c:pt>
                <c:pt idx="176">
                  <c:v>16.248046874999929</c:v>
                </c:pt>
                <c:pt idx="177">
                  <c:v>16.33984375</c:v>
                </c:pt>
                <c:pt idx="178">
                  <c:v>16.431640625</c:v>
                </c:pt>
                <c:pt idx="179">
                  <c:v>16.5234375</c:v>
                </c:pt>
                <c:pt idx="180">
                  <c:v>16.615234375</c:v>
                </c:pt>
                <c:pt idx="181">
                  <c:v>16.70703125</c:v>
                </c:pt>
                <c:pt idx="182">
                  <c:v>16.798828125</c:v>
                </c:pt>
                <c:pt idx="183">
                  <c:v>16.890625</c:v>
                </c:pt>
                <c:pt idx="184">
                  <c:v>16.982421874999929</c:v>
                </c:pt>
                <c:pt idx="185">
                  <c:v>17.07421875</c:v>
                </c:pt>
                <c:pt idx="186">
                  <c:v>17.166015625</c:v>
                </c:pt>
                <c:pt idx="187">
                  <c:v>17.2578125</c:v>
                </c:pt>
                <c:pt idx="188">
                  <c:v>17.349609375</c:v>
                </c:pt>
                <c:pt idx="189">
                  <c:v>17.44140625</c:v>
                </c:pt>
                <c:pt idx="190">
                  <c:v>17.533203125</c:v>
                </c:pt>
                <c:pt idx="191">
                  <c:v>17.625</c:v>
                </c:pt>
                <c:pt idx="192">
                  <c:v>17.716796875</c:v>
                </c:pt>
                <c:pt idx="193">
                  <c:v>17.80859375</c:v>
                </c:pt>
                <c:pt idx="194">
                  <c:v>17.900390625</c:v>
                </c:pt>
                <c:pt idx="195">
                  <c:v>17.9921875</c:v>
                </c:pt>
                <c:pt idx="196">
                  <c:v>18.083984375</c:v>
                </c:pt>
                <c:pt idx="197">
                  <c:v>18.17578125</c:v>
                </c:pt>
                <c:pt idx="198">
                  <c:v>18.267578125</c:v>
                </c:pt>
                <c:pt idx="199">
                  <c:v>18.359375</c:v>
                </c:pt>
                <c:pt idx="200">
                  <c:v>18.451171875</c:v>
                </c:pt>
                <c:pt idx="201">
                  <c:v>18.54296875</c:v>
                </c:pt>
                <c:pt idx="202">
                  <c:v>18.634765625</c:v>
                </c:pt>
                <c:pt idx="203">
                  <c:v>18.7265625</c:v>
                </c:pt>
                <c:pt idx="204">
                  <c:v>18.818359375</c:v>
                </c:pt>
                <c:pt idx="205">
                  <c:v>18.91015625</c:v>
                </c:pt>
                <c:pt idx="206">
                  <c:v>19.001953125</c:v>
                </c:pt>
                <c:pt idx="207">
                  <c:v>19.09375</c:v>
                </c:pt>
                <c:pt idx="208">
                  <c:v>19.185546874999929</c:v>
                </c:pt>
                <c:pt idx="209">
                  <c:v>19.27734375</c:v>
                </c:pt>
                <c:pt idx="210">
                  <c:v>19.369140625</c:v>
                </c:pt>
                <c:pt idx="211">
                  <c:v>19.4609375</c:v>
                </c:pt>
                <c:pt idx="212">
                  <c:v>19.552734375</c:v>
                </c:pt>
                <c:pt idx="213">
                  <c:v>19.64453125</c:v>
                </c:pt>
                <c:pt idx="214">
                  <c:v>19.736328125</c:v>
                </c:pt>
                <c:pt idx="215">
                  <c:v>19.828125</c:v>
                </c:pt>
                <c:pt idx="216">
                  <c:v>19.919921875</c:v>
                </c:pt>
                <c:pt idx="217">
                  <c:v>20.01171875</c:v>
                </c:pt>
                <c:pt idx="218">
                  <c:v>20.103515625</c:v>
                </c:pt>
                <c:pt idx="219">
                  <c:v>20.1953125</c:v>
                </c:pt>
                <c:pt idx="220">
                  <c:v>20.287109375</c:v>
                </c:pt>
                <c:pt idx="221">
                  <c:v>20.37890625</c:v>
                </c:pt>
                <c:pt idx="222">
                  <c:v>20.470703125</c:v>
                </c:pt>
                <c:pt idx="223">
                  <c:v>20.5625</c:v>
                </c:pt>
                <c:pt idx="224">
                  <c:v>20.654296875</c:v>
                </c:pt>
                <c:pt idx="225">
                  <c:v>20.74609375</c:v>
                </c:pt>
                <c:pt idx="226">
                  <c:v>20.837890625</c:v>
                </c:pt>
                <c:pt idx="227">
                  <c:v>20.9296875</c:v>
                </c:pt>
                <c:pt idx="228">
                  <c:v>21.021484375</c:v>
                </c:pt>
                <c:pt idx="229">
                  <c:v>21.11328125</c:v>
                </c:pt>
                <c:pt idx="230">
                  <c:v>21.205078125</c:v>
                </c:pt>
                <c:pt idx="231">
                  <c:v>21.296875</c:v>
                </c:pt>
                <c:pt idx="232">
                  <c:v>21.388671875</c:v>
                </c:pt>
                <c:pt idx="233">
                  <c:v>21.48046875</c:v>
                </c:pt>
                <c:pt idx="234">
                  <c:v>21.572265625</c:v>
                </c:pt>
                <c:pt idx="235">
                  <c:v>21.6640625</c:v>
                </c:pt>
                <c:pt idx="236">
                  <c:v>21.755859375</c:v>
                </c:pt>
                <c:pt idx="237">
                  <c:v>21.84765625</c:v>
                </c:pt>
                <c:pt idx="238">
                  <c:v>21.939453125</c:v>
                </c:pt>
                <c:pt idx="239">
                  <c:v>22.03125</c:v>
                </c:pt>
                <c:pt idx="240">
                  <c:v>22.123046875</c:v>
                </c:pt>
                <c:pt idx="241">
                  <c:v>22.21484375</c:v>
                </c:pt>
                <c:pt idx="242">
                  <c:v>22.306640625</c:v>
                </c:pt>
                <c:pt idx="243">
                  <c:v>22.3984375</c:v>
                </c:pt>
                <c:pt idx="244">
                  <c:v>22.490234375</c:v>
                </c:pt>
                <c:pt idx="245">
                  <c:v>22.58203125</c:v>
                </c:pt>
                <c:pt idx="246">
                  <c:v>22.673828125</c:v>
                </c:pt>
                <c:pt idx="247">
                  <c:v>22.765625</c:v>
                </c:pt>
                <c:pt idx="248">
                  <c:v>22.857421875</c:v>
                </c:pt>
                <c:pt idx="249">
                  <c:v>22.94921875</c:v>
                </c:pt>
                <c:pt idx="250">
                  <c:v>23.041015625</c:v>
                </c:pt>
                <c:pt idx="251">
                  <c:v>23.1328125</c:v>
                </c:pt>
                <c:pt idx="252">
                  <c:v>23.224609375</c:v>
                </c:pt>
                <c:pt idx="253">
                  <c:v>23.31640625</c:v>
                </c:pt>
                <c:pt idx="254">
                  <c:v>23.408203125</c:v>
                </c:pt>
              </c:numCache>
            </c:numRef>
          </c:xVal>
          <c:yVal>
            <c:numRef>
              <c:f>'2015-06-27-2036.csv'!$E$3:$E$258</c:f>
              <c:numCache>
                <c:formatCode>General</c:formatCode>
                <c:ptCount val="256"/>
                <c:pt idx="0">
                  <c:v>50.1</c:v>
                </c:pt>
                <c:pt idx="1">
                  <c:v>41.81</c:v>
                </c:pt>
                <c:pt idx="2">
                  <c:v>44.36</c:v>
                </c:pt>
                <c:pt idx="3">
                  <c:v>63.69</c:v>
                </c:pt>
                <c:pt idx="4">
                  <c:v>37.24</c:v>
                </c:pt>
                <c:pt idx="5">
                  <c:v>48.01</c:v>
                </c:pt>
                <c:pt idx="6">
                  <c:v>44.19</c:v>
                </c:pt>
                <c:pt idx="7">
                  <c:v>26.26</c:v>
                </c:pt>
                <c:pt idx="8">
                  <c:v>55.16</c:v>
                </c:pt>
                <c:pt idx="9">
                  <c:v>42.88</c:v>
                </c:pt>
                <c:pt idx="10">
                  <c:v>225.94</c:v>
                </c:pt>
                <c:pt idx="11">
                  <c:v>70.7</c:v>
                </c:pt>
                <c:pt idx="12">
                  <c:v>40.230000000000011</c:v>
                </c:pt>
                <c:pt idx="13">
                  <c:v>162.49</c:v>
                </c:pt>
                <c:pt idx="14">
                  <c:v>131.56</c:v>
                </c:pt>
                <c:pt idx="15">
                  <c:v>363.71</c:v>
                </c:pt>
                <c:pt idx="16">
                  <c:v>153.04</c:v>
                </c:pt>
                <c:pt idx="17">
                  <c:v>107.5</c:v>
                </c:pt>
                <c:pt idx="18">
                  <c:v>98.7</c:v>
                </c:pt>
                <c:pt idx="19">
                  <c:v>92.78</c:v>
                </c:pt>
                <c:pt idx="20">
                  <c:v>84.05</c:v>
                </c:pt>
                <c:pt idx="21">
                  <c:v>50.07</c:v>
                </c:pt>
                <c:pt idx="22">
                  <c:v>76.41</c:v>
                </c:pt>
                <c:pt idx="23">
                  <c:v>64.94</c:v>
                </c:pt>
                <c:pt idx="24">
                  <c:v>84.74</c:v>
                </c:pt>
                <c:pt idx="25">
                  <c:v>64.48</c:v>
                </c:pt>
                <c:pt idx="26">
                  <c:v>48.36</c:v>
                </c:pt>
                <c:pt idx="27">
                  <c:v>31.45</c:v>
                </c:pt>
                <c:pt idx="28">
                  <c:v>6.6899999999999986</c:v>
                </c:pt>
                <c:pt idx="29">
                  <c:v>287.14</c:v>
                </c:pt>
                <c:pt idx="30">
                  <c:v>287.06</c:v>
                </c:pt>
                <c:pt idx="31">
                  <c:v>227.01</c:v>
                </c:pt>
                <c:pt idx="32">
                  <c:v>90.77</c:v>
                </c:pt>
                <c:pt idx="33">
                  <c:v>129.38999999999999</c:v>
                </c:pt>
                <c:pt idx="34">
                  <c:v>41.86</c:v>
                </c:pt>
                <c:pt idx="35">
                  <c:v>92.14</c:v>
                </c:pt>
                <c:pt idx="36">
                  <c:v>60.55</c:v>
                </c:pt>
                <c:pt idx="37">
                  <c:v>114.39</c:v>
                </c:pt>
                <c:pt idx="38">
                  <c:v>90.69</c:v>
                </c:pt>
                <c:pt idx="39">
                  <c:v>73.84</c:v>
                </c:pt>
                <c:pt idx="40">
                  <c:v>30.68</c:v>
                </c:pt>
                <c:pt idx="41">
                  <c:v>91.93</c:v>
                </c:pt>
                <c:pt idx="42">
                  <c:v>116.69</c:v>
                </c:pt>
                <c:pt idx="43">
                  <c:v>139.63999999999999</c:v>
                </c:pt>
                <c:pt idx="44">
                  <c:v>169.5</c:v>
                </c:pt>
                <c:pt idx="45">
                  <c:v>77.94</c:v>
                </c:pt>
                <c:pt idx="46">
                  <c:v>26.48</c:v>
                </c:pt>
                <c:pt idx="47">
                  <c:v>80.319999999999993</c:v>
                </c:pt>
                <c:pt idx="48">
                  <c:v>87.32</c:v>
                </c:pt>
                <c:pt idx="49">
                  <c:v>60.34</c:v>
                </c:pt>
                <c:pt idx="50">
                  <c:v>95.94</c:v>
                </c:pt>
                <c:pt idx="51">
                  <c:v>44.73</c:v>
                </c:pt>
                <c:pt idx="52">
                  <c:v>55.15</c:v>
                </c:pt>
                <c:pt idx="53">
                  <c:v>68.94</c:v>
                </c:pt>
                <c:pt idx="54">
                  <c:v>50.9</c:v>
                </c:pt>
                <c:pt idx="55">
                  <c:v>64.349999999999994</c:v>
                </c:pt>
                <c:pt idx="56">
                  <c:v>63.03</c:v>
                </c:pt>
                <c:pt idx="57">
                  <c:v>99.44</c:v>
                </c:pt>
                <c:pt idx="58">
                  <c:v>82.35</c:v>
                </c:pt>
                <c:pt idx="59">
                  <c:v>74</c:v>
                </c:pt>
                <c:pt idx="60">
                  <c:v>43.43</c:v>
                </c:pt>
                <c:pt idx="61">
                  <c:v>97.01</c:v>
                </c:pt>
                <c:pt idx="62">
                  <c:v>106.81</c:v>
                </c:pt>
                <c:pt idx="63">
                  <c:v>65.040000000000006</c:v>
                </c:pt>
                <c:pt idx="64">
                  <c:v>79</c:v>
                </c:pt>
                <c:pt idx="65">
                  <c:v>84.14</c:v>
                </c:pt>
                <c:pt idx="66">
                  <c:v>68.53</c:v>
                </c:pt>
                <c:pt idx="67">
                  <c:v>64.069999999999993</c:v>
                </c:pt>
                <c:pt idx="68">
                  <c:v>53.39</c:v>
                </c:pt>
                <c:pt idx="69">
                  <c:v>66.11</c:v>
                </c:pt>
                <c:pt idx="70">
                  <c:v>66.31</c:v>
                </c:pt>
                <c:pt idx="71">
                  <c:v>89.25</c:v>
                </c:pt>
                <c:pt idx="72">
                  <c:v>85.36</c:v>
                </c:pt>
                <c:pt idx="73">
                  <c:v>81.52</c:v>
                </c:pt>
                <c:pt idx="74">
                  <c:v>90.31</c:v>
                </c:pt>
                <c:pt idx="75">
                  <c:v>98.679999999999978</c:v>
                </c:pt>
                <c:pt idx="76">
                  <c:v>98.99</c:v>
                </c:pt>
                <c:pt idx="77">
                  <c:v>63.05</c:v>
                </c:pt>
                <c:pt idx="78">
                  <c:v>86.07</c:v>
                </c:pt>
                <c:pt idx="79">
                  <c:v>92.02</c:v>
                </c:pt>
                <c:pt idx="80">
                  <c:v>91.79</c:v>
                </c:pt>
                <c:pt idx="81">
                  <c:v>60.01</c:v>
                </c:pt>
                <c:pt idx="82">
                  <c:v>66.36</c:v>
                </c:pt>
                <c:pt idx="83">
                  <c:v>72.53</c:v>
                </c:pt>
                <c:pt idx="84">
                  <c:v>86.4</c:v>
                </c:pt>
                <c:pt idx="85">
                  <c:v>87.39</c:v>
                </c:pt>
                <c:pt idx="86">
                  <c:v>78.39</c:v>
                </c:pt>
                <c:pt idx="87">
                  <c:v>81.94</c:v>
                </c:pt>
                <c:pt idx="88">
                  <c:v>70.03</c:v>
                </c:pt>
                <c:pt idx="89">
                  <c:v>63.56</c:v>
                </c:pt>
                <c:pt idx="90">
                  <c:v>85.23</c:v>
                </c:pt>
                <c:pt idx="91">
                  <c:v>81.08</c:v>
                </c:pt>
                <c:pt idx="92">
                  <c:v>74.48</c:v>
                </c:pt>
                <c:pt idx="93">
                  <c:v>76.28</c:v>
                </c:pt>
                <c:pt idx="94">
                  <c:v>94.62</c:v>
                </c:pt>
                <c:pt idx="95">
                  <c:v>83.91</c:v>
                </c:pt>
                <c:pt idx="96">
                  <c:v>83.19</c:v>
                </c:pt>
                <c:pt idx="97">
                  <c:v>98.99</c:v>
                </c:pt>
                <c:pt idx="98">
                  <c:v>88.47</c:v>
                </c:pt>
                <c:pt idx="99">
                  <c:v>104.61</c:v>
                </c:pt>
                <c:pt idx="100">
                  <c:v>87.72</c:v>
                </c:pt>
                <c:pt idx="101">
                  <c:v>107.57</c:v>
                </c:pt>
                <c:pt idx="102">
                  <c:v>111.59</c:v>
                </c:pt>
                <c:pt idx="103">
                  <c:v>101.51</c:v>
                </c:pt>
                <c:pt idx="104">
                  <c:v>84.46</c:v>
                </c:pt>
                <c:pt idx="105">
                  <c:v>66.599999999999994</c:v>
                </c:pt>
                <c:pt idx="106">
                  <c:v>82.4</c:v>
                </c:pt>
                <c:pt idx="107">
                  <c:v>114.21</c:v>
                </c:pt>
                <c:pt idx="108">
                  <c:v>101.15</c:v>
                </c:pt>
                <c:pt idx="109">
                  <c:v>86.09</c:v>
                </c:pt>
                <c:pt idx="110">
                  <c:v>104.07</c:v>
                </c:pt>
                <c:pt idx="111">
                  <c:v>97.08</c:v>
                </c:pt>
                <c:pt idx="112">
                  <c:v>82.47</c:v>
                </c:pt>
                <c:pt idx="113">
                  <c:v>104.09</c:v>
                </c:pt>
                <c:pt idx="114">
                  <c:v>102.04</c:v>
                </c:pt>
                <c:pt idx="115">
                  <c:v>105.12</c:v>
                </c:pt>
                <c:pt idx="116">
                  <c:v>107.58</c:v>
                </c:pt>
                <c:pt idx="117">
                  <c:v>146.22999999999999</c:v>
                </c:pt>
                <c:pt idx="118">
                  <c:v>153.53</c:v>
                </c:pt>
                <c:pt idx="119">
                  <c:v>132.41</c:v>
                </c:pt>
                <c:pt idx="120">
                  <c:v>110.67</c:v>
                </c:pt>
                <c:pt idx="121">
                  <c:v>85.02</c:v>
                </c:pt>
                <c:pt idx="122">
                  <c:v>83.77</c:v>
                </c:pt>
                <c:pt idx="123">
                  <c:v>90.14</c:v>
                </c:pt>
                <c:pt idx="124">
                  <c:v>86.29</c:v>
                </c:pt>
                <c:pt idx="125">
                  <c:v>109.87</c:v>
                </c:pt>
                <c:pt idx="126">
                  <c:v>88.179999999999978</c:v>
                </c:pt>
                <c:pt idx="127">
                  <c:v>104.73</c:v>
                </c:pt>
                <c:pt idx="128">
                  <c:v>117.1</c:v>
                </c:pt>
                <c:pt idx="129">
                  <c:v>100.26</c:v>
                </c:pt>
                <c:pt idx="130">
                  <c:v>119.45</c:v>
                </c:pt>
                <c:pt idx="131">
                  <c:v>117.46</c:v>
                </c:pt>
                <c:pt idx="132">
                  <c:v>118.62</c:v>
                </c:pt>
                <c:pt idx="133">
                  <c:v>113.12</c:v>
                </c:pt>
                <c:pt idx="134">
                  <c:v>88.24</c:v>
                </c:pt>
                <c:pt idx="135">
                  <c:v>85.87</c:v>
                </c:pt>
                <c:pt idx="136">
                  <c:v>178.22</c:v>
                </c:pt>
                <c:pt idx="137">
                  <c:v>58.5</c:v>
                </c:pt>
                <c:pt idx="138">
                  <c:v>104.3</c:v>
                </c:pt>
                <c:pt idx="139">
                  <c:v>106.79</c:v>
                </c:pt>
                <c:pt idx="140">
                  <c:v>108.95</c:v>
                </c:pt>
                <c:pt idx="141">
                  <c:v>108.06</c:v>
                </c:pt>
                <c:pt idx="142">
                  <c:v>129.54</c:v>
                </c:pt>
                <c:pt idx="143">
                  <c:v>112.99</c:v>
                </c:pt>
                <c:pt idx="144">
                  <c:v>106.85</c:v>
                </c:pt>
                <c:pt idx="145">
                  <c:v>125.31</c:v>
                </c:pt>
                <c:pt idx="146">
                  <c:v>109.35</c:v>
                </c:pt>
                <c:pt idx="147">
                  <c:v>102.06</c:v>
                </c:pt>
                <c:pt idx="148">
                  <c:v>136.96</c:v>
                </c:pt>
                <c:pt idx="149">
                  <c:v>146.72</c:v>
                </c:pt>
                <c:pt idx="150">
                  <c:v>123.86</c:v>
                </c:pt>
                <c:pt idx="151">
                  <c:v>110.28</c:v>
                </c:pt>
                <c:pt idx="152">
                  <c:v>103.47</c:v>
                </c:pt>
                <c:pt idx="153">
                  <c:v>113.97</c:v>
                </c:pt>
                <c:pt idx="154">
                  <c:v>133.44999999999999</c:v>
                </c:pt>
                <c:pt idx="155">
                  <c:v>116.97</c:v>
                </c:pt>
                <c:pt idx="156">
                  <c:v>135.15</c:v>
                </c:pt>
                <c:pt idx="157">
                  <c:v>127.93</c:v>
                </c:pt>
                <c:pt idx="158">
                  <c:v>143.83000000000001</c:v>
                </c:pt>
                <c:pt idx="159">
                  <c:v>143.80000000000001</c:v>
                </c:pt>
                <c:pt idx="160">
                  <c:v>134.57</c:v>
                </c:pt>
                <c:pt idx="161">
                  <c:v>157.43</c:v>
                </c:pt>
                <c:pt idx="162">
                  <c:v>154.51</c:v>
                </c:pt>
                <c:pt idx="163">
                  <c:v>149.13999999999999</c:v>
                </c:pt>
                <c:pt idx="164">
                  <c:v>146.44999999999999</c:v>
                </c:pt>
                <c:pt idx="165">
                  <c:v>168.28</c:v>
                </c:pt>
                <c:pt idx="166">
                  <c:v>159.47999999999999</c:v>
                </c:pt>
                <c:pt idx="167">
                  <c:v>153.05000000000001</c:v>
                </c:pt>
                <c:pt idx="168">
                  <c:v>155.24</c:v>
                </c:pt>
                <c:pt idx="169">
                  <c:v>148.79</c:v>
                </c:pt>
                <c:pt idx="170">
                  <c:v>154.62</c:v>
                </c:pt>
                <c:pt idx="171">
                  <c:v>169.91</c:v>
                </c:pt>
                <c:pt idx="172">
                  <c:v>175</c:v>
                </c:pt>
                <c:pt idx="173">
                  <c:v>178.32</c:v>
                </c:pt>
                <c:pt idx="174">
                  <c:v>148.86000000000001</c:v>
                </c:pt>
                <c:pt idx="175">
                  <c:v>154.27000000000001</c:v>
                </c:pt>
                <c:pt idx="176">
                  <c:v>164.81</c:v>
                </c:pt>
                <c:pt idx="177">
                  <c:v>186.15</c:v>
                </c:pt>
                <c:pt idx="178">
                  <c:v>155.29</c:v>
                </c:pt>
                <c:pt idx="179">
                  <c:v>163.03</c:v>
                </c:pt>
                <c:pt idx="180">
                  <c:v>175.95</c:v>
                </c:pt>
                <c:pt idx="181">
                  <c:v>183.27</c:v>
                </c:pt>
                <c:pt idx="182">
                  <c:v>180.93</c:v>
                </c:pt>
                <c:pt idx="183">
                  <c:v>182.9</c:v>
                </c:pt>
                <c:pt idx="184">
                  <c:v>209.91</c:v>
                </c:pt>
                <c:pt idx="185">
                  <c:v>209.15</c:v>
                </c:pt>
                <c:pt idx="186">
                  <c:v>221.28</c:v>
                </c:pt>
                <c:pt idx="187">
                  <c:v>214.21</c:v>
                </c:pt>
                <c:pt idx="188">
                  <c:v>207.32</c:v>
                </c:pt>
                <c:pt idx="189">
                  <c:v>200.49</c:v>
                </c:pt>
                <c:pt idx="190">
                  <c:v>207.22</c:v>
                </c:pt>
                <c:pt idx="191">
                  <c:v>222.14</c:v>
                </c:pt>
                <c:pt idx="192">
                  <c:v>186.67</c:v>
                </c:pt>
                <c:pt idx="193">
                  <c:v>209.21</c:v>
                </c:pt>
                <c:pt idx="194">
                  <c:v>265.14</c:v>
                </c:pt>
                <c:pt idx="195">
                  <c:v>230.85</c:v>
                </c:pt>
                <c:pt idx="196">
                  <c:v>228.42</c:v>
                </c:pt>
                <c:pt idx="197">
                  <c:v>221.06</c:v>
                </c:pt>
                <c:pt idx="198">
                  <c:v>271.36</c:v>
                </c:pt>
                <c:pt idx="199">
                  <c:v>280.86</c:v>
                </c:pt>
                <c:pt idx="200">
                  <c:v>278.08</c:v>
                </c:pt>
                <c:pt idx="201">
                  <c:v>279.26</c:v>
                </c:pt>
                <c:pt idx="202">
                  <c:v>279.85000000000002</c:v>
                </c:pt>
                <c:pt idx="203">
                  <c:v>291.5</c:v>
                </c:pt>
                <c:pt idx="204">
                  <c:v>249.57</c:v>
                </c:pt>
                <c:pt idx="205">
                  <c:v>297.14</c:v>
                </c:pt>
                <c:pt idx="206">
                  <c:v>281.42999999999961</c:v>
                </c:pt>
                <c:pt idx="207">
                  <c:v>297.94</c:v>
                </c:pt>
                <c:pt idx="208">
                  <c:v>361.49</c:v>
                </c:pt>
                <c:pt idx="209">
                  <c:v>346.92999999999961</c:v>
                </c:pt>
                <c:pt idx="210">
                  <c:v>211.39</c:v>
                </c:pt>
                <c:pt idx="211">
                  <c:v>298.63</c:v>
                </c:pt>
                <c:pt idx="212">
                  <c:v>342.07</c:v>
                </c:pt>
                <c:pt idx="213">
                  <c:v>378.95</c:v>
                </c:pt>
                <c:pt idx="214">
                  <c:v>412.13</c:v>
                </c:pt>
                <c:pt idx="215">
                  <c:v>353.7</c:v>
                </c:pt>
                <c:pt idx="216">
                  <c:v>381.2</c:v>
                </c:pt>
                <c:pt idx="217">
                  <c:v>340.6</c:v>
                </c:pt>
                <c:pt idx="218">
                  <c:v>411.09</c:v>
                </c:pt>
                <c:pt idx="219">
                  <c:v>396.07</c:v>
                </c:pt>
                <c:pt idx="220">
                  <c:v>515.16999999999996</c:v>
                </c:pt>
                <c:pt idx="221">
                  <c:v>369.34</c:v>
                </c:pt>
                <c:pt idx="222">
                  <c:v>460.46</c:v>
                </c:pt>
                <c:pt idx="223">
                  <c:v>661.97</c:v>
                </c:pt>
                <c:pt idx="224">
                  <c:v>240.45</c:v>
                </c:pt>
                <c:pt idx="225">
                  <c:v>406.16</c:v>
                </c:pt>
                <c:pt idx="226">
                  <c:v>621.88</c:v>
                </c:pt>
                <c:pt idx="227">
                  <c:v>592.03</c:v>
                </c:pt>
                <c:pt idx="228">
                  <c:v>612.34999999999923</c:v>
                </c:pt>
                <c:pt idx="229">
                  <c:v>589.38</c:v>
                </c:pt>
                <c:pt idx="230">
                  <c:v>580.14</c:v>
                </c:pt>
                <c:pt idx="231">
                  <c:v>631.04999999999961</c:v>
                </c:pt>
                <c:pt idx="232">
                  <c:v>649.61</c:v>
                </c:pt>
                <c:pt idx="233">
                  <c:v>703.9</c:v>
                </c:pt>
                <c:pt idx="234">
                  <c:v>703.15</c:v>
                </c:pt>
                <c:pt idx="235">
                  <c:v>739.66</c:v>
                </c:pt>
                <c:pt idx="236">
                  <c:v>803.04</c:v>
                </c:pt>
                <c:pt idx="237">
                  <c:v>818.95999999999924</c:v>
                </c:pt>
                <c:pt idx="238">
                  <c:v>954.41</c:v>
                </c:pt>
                <c:pt idx="239">
                  <c:v>707.29</c:v>
                </c:pt>
                <c:pt idx="240">
                  <c:v>1285.78</c:v>
                </c:pt>
                <c:pt idx="241">
                  <c:v>1280.8</c:v>
                </c:pt>
                <c:pt idx="242">
                  <c:v>1217.47</c:v>
                </c:pt>
                <c:pt idx="243">
                  <c:v>1317.35</c:v>
                </c:pt>
                <c:pt idx="244">
                  <c:v>1259.1400000000001</c:v>
                </c:pt>
                <c:pt idx="245">
                  <c:v>1612.75</c:v>
                </c:pt>
                <c:pt idx="246">
                  <c:v>1767.34</c:v>
                </c:pt>
                <c:pt idx="247">
                  <c:v>2013.16</c:v>
                </c:pt>
                <c:pt idx="248">
                  <c:v>2270.34</c:v>
                </c:pt>
                <c:pt idx="249">
                  <c:v>2634.63</c:v>
                </c:pt>
                <c:pt idx="250">
                  <c:v>3164.7</c:v>
                </c:pt>
                <c:pt idx="251">
                  <c:v>3912.91</c:v>
                </c:pt>
                <c:pt idx="252">
                  <c:v>5203.43</c:v>
                </c:pt>
                <c:pt idx="253">
                  <c:v>7664.95</c:v>
                </c:pt>
                <c:pt idx="254">
                  <c:v>14467.96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405-4FFC-A3DD-31196B0BB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059312"/>
        <c:axId val="318063232"/>
      </c:scatterChart>
      <c:valAx>
        <c:axId val="318059312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Frequency</a:t>
                </a:r>
                <a:r>
                  <a:rPr lang="en-US" sz="1400" baseline="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baseline="0" dirty="0">
                    <a:solidFill>
                      <a:srgbClr val="000000"/>
                    </a:solidFill>
                  </a:rPr>
                  <a:t>(Hz)</a:t>
                </a:r>
                <a:endParaRPr lang="en-US" sz="1400" dirty="0">
                  <a:solidFill>
                    <a:srgbClr val="00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063232"/>
        <c:crosses val="autoZero"/>
        <c:crossBetween val="midCat"/>
        <c:majorUnit val="1"/>
      </c:valAx>
      <c:valAx>
        <c:axId val="318063232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Amplitde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059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'2015-06-27-2036.csv'!$F$1</c:f>
              <c:strCache>
                <c:ptCount val="1"/>
                <c:pt idx="0">
                  <c:v> ZAccel FFT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'2015-06-27-2036.csv'!$H$3:$H$257</c:f>
              <c:numCache>
                <c:formatCode>General</c:formatCode>
                <c:ptCount val="255"/>
                <c:pt idx="0">
                  <c:v>9.1796875E-2</c:v>
                </c:pt>
                <c:pt idx="1">
                  <c:v>0.18359375</c:v>
                </c:pt>
                <c:pt idx="2">
                  <c:v>0.275390625</c:v>
                </c:pt>
                <c:pt idx="3">
                  <c:v>0.3671875</c:v>
                </c:pt>
                <c:pt idx="4">
                  <c:v>0.458984375</c:v>
                </c:pt>
                <c:pt idx="5">
                  <c:v>0.55078125</c:v>
                </c:pt>
                <c:pt idx="6">
                  <c:v>0.642578125</c:v>
                </c:pt>
                <c:pt idx="7">
                  <c:v>0.734375</c:v>
                </c:pt>
                <c:pt idx="8">
                  <c:v>0.826171875</c:v>
                </c:pt>
                <c:pt idx="9">
                  <c:v>0.91796875</c:v>
                </c:pt>
                <c:pt idx="10">
                  <c:v>1.009765625</c:v>
                </c:pt>
                <c:pt idx="11">
                  <c:v>1.1015625</c:v>
                </c:pt>
                <c:pt idx="12">
                  <c:v>1.193359375</c:v>
                </c:pt>
                <c:pt idx="13">
                  <c:v>1.28515625</c:v>
                </c:pt>
                <c:pt idx="14">
                  <c:v>1.376953125</c:v>
                </c:pt>
                <c:pt idx="15">
                  <c:v>1.46875</c:v>
                </c:pt>
                <c:pt idx="16">
                  <c:v>1.560546875</c:v>
                </c:pt>
                <c:pt idx="17">
                  <c:v>1.65234375</c:v>
                </c:pt>
                <c:pt idx="18">
                  <c:v>1.744140625</c:v>
                </c:pt>
                <c:pt idx="19">
                  <c:v>1.8359375</c:v>
                </c:pt>
                <c:pt idx="20">
                  <c:v>1.927734375</c:v>
                </c:pt>
                <c:pt idx="21">
                  <c:v>2.01953125</c:v>
                </c:pt>
                <c:pt idx="22">
                  <c:v>2.111328125</c:v>
                </c:pt>
                <c:pt idx="23">
                  <c:v>2.203125</c:v>
                </c:pt>
                <c:pt idx="24">
                  <c:v>2.294921875</c:v>
                </c:pt>
                <c:pt idx="25">
                  <c:v>2.38671875</c:v>
                </c:pt>
                <c:pt idx="26">
                  <c:v>2.478515625</c:v>
                </c:pt>
                <c:pt idx="27">
                  <c:v>2.5703125</c:v>
                </c:pt>
                <c:pt idx="28">
                  <c:v>2.662109375</c:v>
                </c:pt>
                <c:pt idx="29">
                  <c:v>2.75390625</c:v>
                </c:pt>
                <c:pt idx="30">
                  <c:v>2.845703125</c:v>
                </c:pt>
                <c:pt idx="31">
                  <c:v>2.9375</c:v>
                </c:pt>
                <c:pt idx="32">
                  <c:v>3.029296875</c:v>
                </c:pt>
                <c:pt idx="33">
                  <c:v>3.12109375</c:v>
                </c:pt>
                <c:pt idx="34">
                  <c:v>3.212890625</c:v>
                </c:pt>
                <c:pt idx="35">
                  <c:v>3.3046875</c:v>
                </c:pt>
                <c:pt idx="36">
                  <c:v>3.3964843749999991</c:v>
                </c:pt>
                <c:pt idx="37">
                  <c:v>3.48828125</c:v>
                </c:pt>
                <c:pt idx="38">
                  <c:v>3.580078125</c:v>
                </c:pt>
                <c:pt idx="39">
                  <c:v>3.6718749999999991</c:v>
                </c:pt>
                <c:pt idx="40">
                  <c:v>3.763671875</c:v>
                </c:pt>
                <c:pt idx="41">
                  <c:v>3.85546875</c:v>
                </c:pt>
                <c:pt idx="42">
                  <c:v>3.947265625</c:v>
                </c:pt>
                <c:pt idx="43">
                  <c:v>4.0390625</c:v>
                </c:pt>
                <c:pt idx="44">
                  <c:v>4.130859375</c:v>
                </c:pt>
                <c:pt idx="45">
                  <c:v>4.2226562499999911</c:v>
                </c:pt>
                <c:pt idx="46">
                  <c:v>4.314453125</c:v>
                </c:pt>
                <c:pt idx="47">
                  <c:v>4.40625</c:v>
                </c:pt>
                <c:pt idx="48">
                  <c:v>4.498046875</c:v>
                </c:pt>
                <c:pt idx="49">
                  <c:v>4.58984375</c:v>
                </c:pt>
                <c:pt idx="50">
                  <c:v>4.681640625</c:v>
                </c:pt>
                <c:pt idx="51">
                  <c:v>4.7734375</c:v>
                </c:pt>
                <c:pt idx="52">
                  <c:v>4.8652343749999911</c:v>
                </c:pt>
                <c:pt idx="53">
                  <c:v>4.9570312499999911</c:v>
                </c:pt>
                <c:pt idx="54">
                  <c:v>5.048828125</c:v>
                </c:pt>
                <c:pt idx="55">
                  <c:v>5.140625</c:v>
                </c:pt>
                <c:pt idx="56">
                  <c:v>5.232421875</c:v>
                </c:pt>
                <c:pt idx="57">
                  <c:v>5.3242187499999911</c:v>
                </c:pt>
                <c:pt idx="58">
                  <c:v>5.416015625</c:v>
                </c:pt>
                <c:pt idx="59">
                  <c:v>5.5078124999999956</c:v>
                </c:pt>
                <c:pt idx="60">
                  <c:v>5.599609375</c:v>
                </c:pt>
                <c:pt idx="61">
                  <c:v>5.6914062499999876</c:v>
                </c:pt>
                <c:pt idx="62">
                  <c:v>5.783203125</c:v>
                </c:pt>
                <c:pt idx="63">
                  <c:v>5.875</c:v>
                </c:pt>
                <c:pt idx="64">
                  <c:v>5.966796875</c:v>
                </c:pt>
                <c:pt idx="65">
                  <c:v>6.05859375</c:v>
                </c:pt>
                <c:pt idx="66">
                  <c:v>6.150390625</c:v>
                </c:pt>
                <c:pt idx="67">
                  <c:v>6.2421874999999956</c:v>
                </c:pt>
                <c:pt idx="68">
                  <c:v>6.3339843749999911</c:v>
                </c:pt>
                <c:pt idx="69">
                  <c:v>6.4257812499999911</c:v>
                </c:pt>
                <c:pt idx="70">
                  <c:v>6.517578125</c:v>
                </c:pt>
                <c:pt idx="71">
                  <c:v>6.609375</c:v>
                </c:pt>
                <c:pt idx="72">
                  <c:v>6.701171875</c:v>
                </c:pt>
                <c:pt idx="73">
                  <c:v>6.79296875</c:v>
                </c:pt>
                <c:pt idx="74">
                  <c:v>6.884765625</c:v>
                </c:pt>
                <c:pt idx="75">
                  <c:v>6.9765625</c:v>
                </c:pt>
                <c:pt idx="76">
                  <c:v>7.068359375</c:v>
                </c:pt>
                <c:pt idx="77">
                  <c:v>7.1601562499999849</c:v>
                </c:pt>
                <c:pt idx="78">
                  <c:v>7.251953125</c:v>
                </c:pt>
                <c:pt idx="79">
                  <c:v>7.34375</c:v>
                </c:pt>
                <c:pt idx="80">
                  <c:v>7.435546875</c:v>
                </c:pt>
                <c:pt idx="81">
                  <c:v>7.52734375</c:v>
                </c:pt>
                <c:pt idx="82">
                  <c:v>7.619140625</c:v>
                </c:pt>
                <c:pt idx="83">
                  <c:v>7.7109374999999947</c:v>
                </c:pt>
                <c:pt idx="84">
                  <c:v>7.8027343749999911</c:v>
                </c:pt>
                <c:pt idx="85">
                  <c:v>7.8945312499999831</c:v>
                </c:pt>
                <c:pt idx="86">
                  <c:v>7.986328125</c:v>
                </c:pt>
                <c:pt idx="87">
                  <c:v>8.0781249999999982</c:v>
                </c:pt>
                <c:pt idx="88">
                  <c:v>8.169921875</c:v>
                </c:pt>
                <c:pt idx="89">
                  <c:v>8.2617187499999982</c:v>
                </c:pt>
                <c:pt idx="90">
                  <c:v>8.353515625</c:v>
                </c:pt>
                <c:pt idx="91">
                  <c:v>8.4453125</c:v>
                </c:pt>
                <c:pt idx="92">
                  <c:v>8.537109375</c:v>
                </c:pt>
                <c:pt idx="93">
                  <c:v>8.62890625</c:v>
                </c:pt>
                <c:pt idx="94">
                  <c:v>8.7207031249999982</c:v>
                </c:pt>
                <c:pt idx="95">
                  <c:v>8.8125</c:v>
                </c:pt>
                <c:pt idx="96">
                  <c:v>8.904296875</c:v>
                </c:pt>
                <c:pt idx="97">
                  <c:v>8.99609375</c:v>
                </c:pt>
                <c:pt idx="98">
                  <c:v>9.087890625</c:v>
                </c:pt>
                <c:pt idx="99">
                  <c:v>9.1796875</c:v>
                </c:pt>
                <c:pt idx="100">
                  <c:v>9.271484375</c:v>
                </c:pt>
                <c:pt idx="101">
                  <c:v>9.36328125</c:v>
                </c:pt>
                <c:pt idx="102">
                  <c:v>9.455078125</c:v>
                </c:pt>
                <c:pt idx="103">
                  <c:v>9.5468749999999982</c:v>
                </c:pt>
                <c:pt idx="104">
                  <c:v>9.6386718749999982</c:v>
                </c:pt>
                <c:pt idx="105">
                  <c:v>9.7304687499999982</c:v>
                </c:pt>
                <c:pt idx="106">
                  <c:v>9.822265625</c:v>
                </c:pt>
                <c:pt idx="107">
                  <c:v>9.9140625</c:v>
                </c:pt>
                <c:pt idx="108">
                  <c:v>10.005859375</c:v>
                </c:pt>
                <c:pt idx="109">
                  <c:v>10.09765625</c:v>
                </c:pt>
                <c:pt idx="110">
                  <c:v>10.189453125</c:v>
                </c:pt>
                <c:pt idx="111">
                  <c:v>10.28125</c:v>
                </c:pt>
                <c:pt idx="112">
                  <c:v>10.373046875</c:v>
                </c:pt>
                <c:pt idx="113">
                  <c:v>10.46484375</c:v>
                </c:pt>
                <c:pt idx="114">
                  <c:v>10.556640625</c:v>
                </c:pt>
                <c:pt idx="115">
                  <c:v>10.6484375</c:v>
                </c:pt>
                <c:pt idx="116">
                  <c:v>10.740234375</c:v>
                </c:pt>
                <c:pt idx="117">
                  <c:v>10.83203125</c:v>
                </c:pt>
                <c:pt idx="118">
                  <c:v>10.923828125</c:v>
                </c:pt>
                <c:pt idx="119">
                  <c:v>11.015625</c:v>
                </c:pt>
                <c:pt idx="120">
                  <c:v>11.107421875</c:v>
                </c:pt>
                <c:pt idx="121">
                  <c:v>11.19921875</c:v>
                </c:pt>
                <c:pt idx="122">
                  <c:v>11.291015625</c:v>
                </c:pt>
                <c:pt idx="123">
                  <c:v>11.3828125</c:v>
                </c:pt>
                <c:pt idx="124">
                  <c:v>11.474609375</c:v>
                </c:pt>
                <c:pt idx="125">
                  <c:v>11.56640625</c:v>
                </c:pt>
                <c:pt idx="126">
                  <c:v>11.658203125</c:v>
                </c:pt>
                <c:pt idx="127">
                  <c:v>11.75</c:v>
                </c:pt>
                <c:pt idx="128">
                  <c:v>11.841796875</c:v>
                </c:pt>
                <c:pt idx="129">
                  <c:v>11.93359375</c:v>
                </c:pt>
                <c:pt idx="130">
                  <c:v>12.025390625</c:v>
                </c:pt>
                <c:pt idx="131">
                  <c:v>12.1171875</c:v>
                </c:pt>
                <c:pt idx="132">
                  <c:v>12.208984375</c:v>
                </c:pt>
                <c:pt idx="133">
                  <c:v>12.30078125</c:v>
                </c:pt>
                <c:pt idx="134">
                  <c:v>12.392578125</c:v>
                </c:pt>
                <c:pt idx="135">
                  <c:v>12.484375</c:v>
                </c:pt>
                <c:pt idx="136">
                  <c:v>12.576171875</c:v>
                </c:pt>
                <c:pt idx="137">
                  <c:v>12.66796875</c:v>
                </c:pt>
                <c:pt idx="138">
                  <c:v>12.759765625</c:v>
                </c:pt>
                <c:pt idx="139">
                  <c:v>12.8515625</c:v>
                </c:pt>
                <c:pt idx="140">
                  <c:v>12.943359375</c:v>
                </c:pt>
                <c:pt idx="141">
                  <c:v>13.03515625</c:v>
                </c:pt>
                <c:pt idx="142">
                  <c:v>13.126953125</c:v>
                </c:pt>
                <c:pt idx="143">
                  <c:v>13.21875</c:v>
                </c:pt>
                <c:pt idx="144">
                  <c:v>13.310546875</c:v>
                </c:pt>
                <c:pt idx="145">
                  <c:v>13.40234375</c:v>
                </c:pt>
                <c:pt idx="146">
                  <c:v>13.494140625</c:v>
                </c:pt>
                <c:pt idx="147">
                  <c:v>13.5859375</c:v>
                </c:pt>
                <c:pt idx="148">
                  <c:v>13.677734375</c:v>
                </c:pt>
                <c:pt idx="149">
                  <c:v>13.76953125</c:v>
                </c:pt>
                <c:pt idx="150">
                  <c:v>13.861328125</c:v>
                </c:pt>
                <c:pt idx="151">
                  <c:v>13.953125</c:v>
                </c:pt>
                <c:pt idx="152">
                  <c:v>14.044921875</c:v>
                </c:pt>
                <c:pt idx="153">
                  <c:v>14.13671875</c:v>
                </c:pt>
                <c:pt idx="154">
                  <c:v>14.228515625</c:v>
                </c:pt>
                <c:pt idx="155">
                  <c:v>14.3203125</c:v>
                </c:pt>
                <c:pt idx="156">
                  <c:v>14.412109375</c:v>
                </c:pt>
                <c:pt idx="157">
                  <c:v>14.50390625</c:v>
                </c:pt>
                <c:pt idx="158">
                  <c:v>14.595703125</c:v>
                </c:pt>
                <c:pt idx="159">
                  <c:v>14.6875</c:v>
                </c:pt>
                <c:pt idx="160">
                  <c:v>14.779296875</c:v>
                </c:pt>
                <c:pt idx="161">
                  <c:v>14.87109375</c:v>
                </c:pt>
                <c:pt idx="162">
                  <c:v>14.962890625</c:v>
                </c:pt>
                <c:pt idx="163">
                  <c:v>15.0546875</c:v>
                </c:pt>
                <c:pt idx="164">
                  <c:v>15.146484375</c:v>
                </c:pt>
                <c:pt idx="165">
                  <c:v>15.23828125</c:v>
                </c:pt>
                <c:pt idx="166">
                  <c:v>15.330078125</c:v>
                </c:pt>
                <c:pt idx="167">
                  <c:v>15.421875</c:v>
                </c:pt>
                <c:pt idx="168">
                  <c:v>15.513671875</c:v>
                </c:pt>
                <c:pt idx="169">
                  <c:v>15.60546875</c:v>
                </c:pt>
                <c:pt idx="170">
                  <c:v>15.697265625</c:v>
                </c:pt>
                <c:pt idx="171">
                  <c:v>15.7890625</c:v>
                </c:pt>
                <c:pt idx="172">
                  <c:v>15.880859375</c:v>
                </c:pt>
                <c:pt idx="173">
                  <c:v>15.97265625</c:v>
                </c:pt>
                <c:pt idx="174">
                  <c:v>16.064453125</c:v>
                </c:pt>
                <c:pt idx="175">
                  <c:v>16.15625</c:v>
                </c:pt>
                <c:pt idx="176">
                  <c:v>16.248046874999929</c:v>
                </c:pt>
                <c:pt idx="177">
                  <c:v>16.33984375</c:v>
                </c:pt>
                <c:pt idx="178">
                  <c:v>16.431640625</c:v>
                </c:pt>
                <c:pt idx="179">
                  <c:v>16.5234375</c:v>
                </c:pt>
                <c:pt idx="180">
                  <c:v>16.615234375</c:v>
                </c:pt>
                <c:pt idx="181">
                  <c:v>16.70703125</c:v>
                </c:pt>
                <c:pt idx="182">
                  <c:v>16.798828125</c:v>
                </c:pt>
                <c:pt idx="183">
                  <c:v>16.890625</c:v>
                </c:pt>
                <c:pt idx="184">
                  <c:v>16.982421874999929</c:v>
                </c:pt>
                <c:pt idx="185">
                  <c:v>17.07421875</c:v>
                </c:pt>
                <c:pt idx="186">
                  <c:v>17.166015625</c:v>
                </c:pt>
                <c:pt idx="187">
                  <c:v>17.2578125</c:v>
                </c:pt>
                <c:pt idx="188">
                  <c:v>17.349609375</c:v>
                </c:pt>
                <c:pt idx="189">
                  <c:v>17.44140625</c:v>
                </c:pt>
                <c:pt idx="190">
                  <c:v>17.533203125</c:v>
                </c:pt>
                <c:pt idx="191">
                  <c:v>17.625</c:v>
                </c:pt>
                <c:pt idx="192">
                  <c:v>17.716796875</c:v>
                </c:pt>
                <c:pt idx="193">
                  <c:v>17.80859375</c:v>
                </c:pt>
                <c:pt idx="194">
                  <c:v>17.900390625</c:v>
                </c:pt>
                <c:pt idx="195">
                  <c:v>17.9921875</c:v>
                </c:pt>
                <c:pt idx="196">
                  <c:v>18.083984375</c:v>
                </c:pt>
                <c:pt idx="197">
                  <c:v>18.17578125</c:v>
                </c:pt>
                <c:pt idx="198">
                  <c:v>18.267578125</c:v>
                </c:pt>
                <c:pt idx="199">
                  <c:v>18.359375</c:v>
                </c:pt>
                <c:pt idx="200">
                  <c:v>18.451171875</c:v>
                </c:pt>
                <c:pt idx="201">
                  <c:v>18.54296875</c:v>
                </c:pt>
                <c:pt idx="202">
                  <c:v>18.634765625</c:v>
                </c:pt>
                <c:pt idx="203">
                  <c:v>18.7265625</c:v>
                </c:pt>
                <c:pt idx="204">
                  <c:v>18.818359375</c:v>
                </c:pt>
                <c:pt idx="205">
                  <c:v>18.91015625</c:v>
                </c:pt>
                <c:pt idx="206">
                  <c:v>19.001953125</c:v>
                </c:pt>
                <c:pt idx="207">
                  <c:v>19.09375</c:v>
                </c:pt>
                <c:pt idx="208">
                  <c:v>19.185546874999929</c:v>
                </c:pt>
                <c:pt idx="209">
                  <c:v>19.27734375</c:v>
                </c:pt>
                <c:pt idx="210">
                  <c:v>19.369140625</c:v>
                </c:pt>
                <c:pt idx="211">
                  <c:v>19.4609375</c:v>
                </c:pt>
                <c:pt idx="212">
                  <c:v>19.552734375</c:v>
                </c:pt>
                <c:pt idx="213">
                  <c:v>19.64453125</c:v>
                </c:pt>
                <c:pt idx="214">
                  <c:v>19.736328125</c:v>
                </c:pt>
                <c:pt idx="215">
                  <c:v>19.828125</c:v>
                </c:pt>
                <c:pt idx="216">
                  <c:v>19.919921875</c:v>
                </c:pt>
                <c:pt idx="217">
                  <c:v>20.01171875</c:v>
                </c:pt>
                <c:pt idx="218">
                  <c:v>20.103515625</c:v>
                </c:pt>
                <c:pt idx="219">
                  <c:v>20.1953125</c:v>
                </c:pt>
                <c:pt idx="220">
                  <c:v>20.287109375</c:v>
                </c:pt>
                <c:pt idx="221">
                  <c:v>20.37890625</c:v>
                </c:pt>
                <c:pt idx="222">
                  <c:v>20.470703125</c:v>
                </c:pt>
                <c:pt idx="223">
                  <c:v>20.5625</c:v>
                </c:pt>
                <c:pt idx="224">
                  <c:v>20.654296875</c:v>
                </c:pt>
                <c:pt idx="225">
                  <c:v>20.74609375</c:v>
                </c:pt>
                <c:pt idx="226">
                  <c:v>20.837890625</c:v>
                </c:pt>
                <c:pt idx="227">
                  <c:v>20.9296875</c:v>
                </c:pt>
                <c:pt idx="228">
                  <c:v>21.021484375</c:v>
                </c:pt>
                <c:pt idx="229">
                  <c:v>21.11328125</c:v>
                </c:pt>
                <c:pt idx="230">
                  <c:v>21.205078125</c:v>
                </c:pt>
                <c:pt idx="231">
                  <c:v>21.296875</c:v>
                </c:pt>
                <c:pt idx="232">
                  <c:v>21.388671875</c:v>
                </c:pt>
                <c:pt idx="233">
                  <c:v>21.48046875</c:v>
                </c:pt>
                <c:pt idx="234">
                  <c:v>21.572265625</c:v>
                </c:pt>
                <c:pt idx="235">
                  <c:v>21.6640625</c:v>
                </c:pt>
                <c:pt idx="236">
                  <c:v>21.755859375</c:v>
                </c:pt>
                <c:pt idx="237">
                  <c:v>21.84765625</c:v>
                </c:pt>
                <c:pt idx="238">
                  <c:v>21.939453125</c:v>
                </c:pt>
                <c:pt idx="239">
                  <c:v>22.03125</c:v>
                </c:pt>
                <c:pt idx="240">
                  <c:v>22.123046875</c:v>
                </c:pt>
                <c:pt idx="241">
                  <c:v>22.21484375</c:v>
                </c:pt>
                <c:pt idx="242">
                  <c:v>22.306640625</c:v>
                </c:pt>
                <c:pt idx="243">
                  <c:v>22.3984375</c:v>
                </c:pt>
                <c:pt idx="244">
                  <c:v>22.490234375</c:v>
                </c:pt>
                <c:pt idx="245">
                  <c:v>22.58203125</c:v>
                </c:pt>
                <c:pt idx="246">
                  <c:v>22.673828125</c:v>
                </c:pt>
                <c:pt idx="247">
                  <c:v>22.765625</c:v>
                </c:pt>
                <c:pt idx="248">
                  <c:v>22.857421875</c:v>
                </c:pt>
                <c:pt idx="249">
                  <c:v>22.94921875</c:v>
                </c:pt>
                <c:pt idx="250">
                  <c:v>23.041015625</c:v>
                </c:pt>
                <c:pt idx="251">
                  <c:v>23.1328125</c:v>
                </c:pt>
                <c:pt idx="252">
                  <c:v>23.224609375</c:v>
                </c:pt>
                <c:pt idx="253">
                  <c:v>23.31640625</c:v>
                </c:pt>
                <c:pt idx="254">
                  <c:v>23.408203125</c:v>
                </c:pt>
              </c:numCache>
            </c:numRef>
          </c:xVal>
          <c:yVal>
            <c:numRef>
              <c:f>'2015-06-27-2036.csv'!$F$3:$F$258</c:f>
              <c:numCache>
                <c:formatCode>General</c:formatCode>
                <c:ptCount val="256"/>
                <c:pt idx="0">
                  <c:v>59.82</c:v>
                </c:pt>
                <c:pt idx="1">
                  <c:v>68.169999999999973</c:v>
                </c:pt>
                <c:pt idx="2">
                  <c:v>23.9</c:v>
                </c:pt>
                <c:pt idx="3">
                  <c:v>43.42</c:v>
                </c:pt>
                <c:pt idx="4">
                  <c:v>84.26</c:v>
                </c:pt>
                <c:pt idx="5">
                  <c:v>25.57</c:v>
                </c:pt>
                <c:pt idx="6">
                  <c:v>101.25</c:v>
                </c:pt>
                <c:pt idx="7">
                  <c:v>132.63</c:v>
                </c:pt>
                <c:pt idx="8">
                  <c:v>306.76</c:v>
                </c:pt>
                <c:pt idx="9">
                  <c:v>304.23</c:v>
                </c:pt>
                <c:pt idx="10">
                  <c:v>6700.81</c:v>
                </c:pt>
                <c:pt idx="11">
                  <c:v>174.45</c:v>
                </c:pt>
                <c:pt idx="12">
                  <c:v>439.08</c:v>
                </c:pt>
                <c:pt idx="13">
                  <c:v>425.66</c:v>
                </c:pt>
                <c:pt idx="14">
                  <c:v>135.44999999999999</c:v>
                </c:pt>
                <c:pt idx="15">
                  <c:v>211.58</c:v>
                </c:pt>
                <c:pt idx="16">
                  <c:v>267.75</c:v>
                </c:pt>
                <c:pt idx="17">
                  <c:v>120.53</c:v>
                </c:pt>
                <c:pt idx="18">
                  <c:v>119.85</c:v>
                </c:pt>
                <c:pt idx="19">
                  <c:v>112.16</c:v>
                </c:pt>
                <c:pt idx="20">
                  <c:v>210.92</c:v>
                </c:pt>
                <c:pt idx="21">
                  <c:v>539.80999999999938</c:v>
                </c:pt>
                <c:pt idx="22">
                  <c:v>380.86</c:v>
                </c:pt>
                <c:pt idx="23">
                  <c:v>457.9</c:v>
                </c:pt>
                <c:pt idx="24">
                  <c:v>227.64</c:v>
                </c:pt>
                <c:pt idx="25">
                  <c:v>49.18</c:v>
                </c:pt>
                <c:pt idx="26">
                  <c:v>195.57</c:v>
                </c:pt>
                <c:pt idx="27">
                  <c:v>84.99</c:v>
                </c:pt>
                <c:pt idx="28">
                  <c:v>106.82</c:v>
                </c:pt>
                <c:pt idx="29">
                  <c:v>172.89</c:v>
                </c:pt>
                <c:pt idx="30">
                  <c:v>70.64</c:v>
                </c:pt>
                <c:pt idx="31">
                  <c:v>219.56</c:v>
                </c:pt>
                <c:pt idx="32">
                  <c:v>826.4</c:v>
                </c:pt>
                <c:pt idx="33">
                  <c:v>162.65</c:v>
                </c:pt>
                <c:pt idx="34">
                  <c:v>98.25</c:v>
                </c:pt>
                <c:pt idx="35">
                  <c:v>122.8</c:v>
                </c:pt>
                <c:pt idx="36">
                  <c:v>158.94</c:v>
                </c:pt>
                <c:pt idx="37">
                  <c:v>107.99</c:v>
                </c:pt>
                <c:pt idx="38">
                  <c:v>37.43</c:v>
                </c:pt>
                <c:pt idx="39">
                  <c:v>21.83</c:v>
                </c:pt>
                <c:pt idx="40">
                  <c:v>112.71</c:v>
                </c:pt>
                <c:pt idx="41">
                  <c:v>219</c:v>
                </c:pt>
                <c:pt idx="42">
                  <c:v>141.04</c:v>
                </c:pt>
                <c:pt idx="43">
                  <c:v>108.28</c:v>
                </c:pt>
                <c:pt idx="44">
                  <c:v>46</c:v>
                </c:pt>
                <c:pt idx="45">
                  <c:v>4.3199999999999976</c:v>
                </c:pt>
                <c:pt idx="46">
                  <c:v>138.77000000000001</c:v>
                </c:pt>
                <c:pt idx="47">
                  <c:v>144.52000000000001</c:v>
                </c:pt>
                <c:pt idx="48">
                  <c:v>117.81</c:v>
                </c:pt>
                <c:pt idx="49">
                  <c:v>92.6</c:v>
                </c:pt>
                <c:pt idx="50">
                  <c:v>122.85</c:v>
                </c:pt>
                <c:pt idx="51">
                  <c:v>21.23</c:v>
                </c:pt>
                <c:pt idx="52">
                  <c:v>143.72999999999999</c:v>
                </c:pt>
                <c:pt idx="53">
                  <c:v>30.08</c:v>
                </c:pt>
                <c:pt idx="54">
                  <c:v>332.2</c:v>
                </c:pt>
                <c:pt idx="55">
                  <c:v>148.30000000000001</c:v>
                </c:pt>
                <c:pt idx="56">
                  <c:v>165.64</c:v>
                </c:pt>
                <c:pt idx="57">
                  <c:v>193.37</c:v>
                </c:pt>
                <c:pt idx="58">
                  <c:v>59.68</c:v>
                </c:pt>
                <c:pt idx="59">
                  <c:v>133.75</c:v>
                </c:pt>
                <c:pt idx="60">
                  <c:v>124.83</c:v>
                </c:pt>
                <c:pt idx="61">
                  <c:v>127.82</c:v>
                </c:pt>
                <c:pt idx="62">
                  <c:v>34.17</c:v>
                </c:pt>
                <c:pt idx="63">
                  <c:v>102.45</c:v>
                </c:pt>
                <c:pt idx="64">
                  <c:v>98.04</c:v>
                </c:pt>
                <c:pt idx="65">
                  <c:v>65.7</c:v>
                </c:pt>
                <c:pt idx="66">
                  <c:v>73</c:v>
                </c:pt>
                <c:pt idx="67">
                  <c:v>48</c:v>
                </c:pt>
                <c:pt idx="68">
                  <c:v>57.95</c:v>
                </c:pt>
                <c:pt idx="69">
                  <c:v>37.46</c:v>
                </c:pt>
                <c:pt idx="70">
                  <c:v>85.99</c:v>
                </c:pt>
                <c:pt idx="71">
                  <c:v>125.35</c:v>
                </c:pt>
                <c:pt idx="72">
                  <c:v>106.17</c:v>
                </c:pt>
                <c:pt idx="73">
                  <c:v>32.57</c:v>
                </c:pt>
                <c:pt idx="74">
                  <c:v>130.66999999999999</c:v>
                </c:pt>
                <c:pt idx="75">
                  <c:v>135.97999999999999</c:v>
                </c:pt>
                <c:pt idx="76">
                  <c:v>137.19999999999999</c:v>
                </c:pt>
                <c:pt idx="77">
                  <c:v>109.65</c:v>
                </c:pt>
                <c:pt idx="78">
                  <c:v>63</c:v>
                </c:pt>
                <c:pt idx="79">
                  <c:v>79.010000000000005</c:v>
                </c:pt>
                <c:pt idx="80">
                  <c:v>88.14</c:v>
                </c:pt>
                <c:pt idx="81">
                  <c:v>90.95</c:v>
                </c:pt>
                <c:pt idx="82">
                  <c:v>38.950000000000003</c:v>
                </c:pt>
                <c:pt idx="83">
                  <c:v>64.69</c:v>
                </c:pt>
                <c:pt idx="84">
                  <c:v>104.61</c:v>
                </c:pt>
                <c:pt idx="85">
                  <c:v>168.58</c:v>
                </c:pt>
                <c:pt idx="86">
                  <c:v>156.24</c:v>
                </c:pt>
                <c:pt idx="87">
                  <c:v>45.17</c:v>
                </c:pt>
                <c:pt idx="88">
                  <c:v>194.79</c:v>
                </c:pt>
                <c:pt idx="89">
                  <c:v>109.09</c:v>
                </c:pt>
                <c:pt idx="90">
                  <c:v>97.45</c:v>
                </c:pt>
                <c:pt idx="91">
                  <c:v>101.97</c:v>
                </c:pt>
                <c:pt idx="92">
                  <c:v>95.8</c:v>
                </c:pt>
                <c:pt idx="93">
                  <c:v>44.94</c:v>
                </c:pt>
                <c:pt idx="94">
                  <c:v>29.15</c:v>
                </c:pt>
                <c:pt idx="95">
                  <c:v>71.27</c:v>
                </c:pt>
                <c:pt idx="96">
                  <c:v>108.1</c:v>
                </c:pt>
                <c:pt idx="97">
                  <c:v>110.92</c:v>
                </c:pt>
                <c:pt idx="98">
                  <c:v>40.68</c:v>
                </c:pt>
                <c:pt idx="99">
                  <c:v>108.82</c:v>
                </c:pt>
                <c:pt idx="100">
                  <c:v>102.95</c:v>
                </c:pt>
                <c:pt idx="101">
                  <c:v>101.53</c:v>
                </c:pt>
                <c:pt idx="102">
                  <c:v>62.7</c:v>
                </c:pt>
                <c:pt idx="103">
                  <c:v>96.42</c:v>
                </c:pt>
                <c:pt idx="104">
                  <c:v>56.9</c:v>
                </c:pt>
                <c:pt idx="105">
                  <c:v>60.75</c:v>
                </c:pt>
                <c:pt idx="106">
                  <c:v>104.88</c:v>
                </c:pt>
                <c:pt idx="107">
                  <c:v>95.39</c:v>
                </c:pt>
                <c:pt idx="108">
                  <c:v>139.91</c:v>
                </c:pt>
                <c:pt idx="109">
                  <c:v>115.82</c:v>
                </c:pt>
                <c:pt idx="110">
                  <c:v>139.04</c:v>
                </c:pt>
                <c:pt idx="111">
                  <c:v>105.43</c:v>
                </c:pt>
                <c:pt idx="112">
                  <c:v>133.16</c:v>
                </c:pt>
                <c:pt idx="113">
                  <c:v>95.14</c:v>
                </c:pt>
                <c:pt idx="114">
                  <c:v>137.41</c:v>
                </c:pt>
                <c:pt idx="115">
                  <c:v>119.86</c:v>
                </c:pt>
                <c:pt idx="116">
                  <c:v>138.19</c:v>
                </c:pt>
                <c:pt idx="117">
                  <c:v>84.46</c:v>
                </c:pt>
                <c:pt idx="118">
                  <c:v>76.650000000000006</c:v>
                </c:pt>
                <c:pt idx="119">
                  <c:v>131.19999999999999</c:v>
                </c:pt>
                <c:pt idx="120">
                  <c:v>91.32</c:v>
                </c:pt>
                <c:pt idx="121">
                  <c:v>95.63</c:v>
                </c:pt>
                <c:pt idx="122">
                  <c:v>133.83000000000001</c:v>
                </c:pt>
                <c:pt idx="123">
                  <c:v>46.84</c:v>
                </c:pt>
                <c:pt idx="124">
                  <c:v>131.61000000000001</c:v>
                </c:pt>
                <c:pt idx="125">
                  <c:v>170.13</c:v>
                </c:pt>
                <c:pt idx="126">
                  <c:v>116.33</c:v>
                </c:pt>
                <c:pt idx="127">
                  <c:v>122.15</c:v>
                </c:pt>
                <c:pt idx="128">
                  <c:v>95.41</c:v>
                </c:pt>
                <c:pt idx="129">
                  <c:v>59.17</c:v>
                </c:pt>
                <c:pt idx="130">
                  <c:v>95.66</c:v>
                </c:pt>
                <c:pt idx="131">
                  <c:v>169.56</c:v>
                </c:pt>
                <c:pt idx="132">
                  <c:v>77.16</c:v>
                </c:pt>
                <c:pt idx="133">
                  <c:v>124.27</c:v>
                </c:pt>
                <c:pt idx="134">
                  <c:v>124.02</c:v>
                </c:pt>
                <c:pt idx="135">
                  <c:v>85.1</c:v>
                </c:pt>
                <c:pt idx="136">
                  <c:v>141.03</c:v>
                </c:pt>
                <c:pt idx="137">
                  <c:v>134.18</c:v>
                </c:pt>
                <c:pt idx="138">
                  <c:v>92.88</c:v>
                </c:pt>
                <c:pt idx="139">
                  <c:v>99.33</c:v>
                </c:pt>
                <c:pt idx="140">
                  <c:v>88.97</c:v>
                </c:pt>
                <c:pt idx="141">
                  <c:v>134.13</c:v>
                </c:pt>
                <c:pt idx="142">
                  <c:v>126.94</c:v>
                </c:pt>
                <c:pt idx="143">
                  <c:v>118.64</c:v>
                </c:pt>
                <c:pt idx="144">
                  <c:v>110.36</c:v>
                </c:pt>
                <c:pt idx="145">
                  <c:v>176.15</c:v>
                </c:pt>
                <c:pt idx="146">
                  <c:v>87.26</c:v>
                </c:pt>
                <c:pt idx="147">
                  <c:v>139.84</c:v>
                </c:pt>
                <c:pt idx="148">
                  <c:v>144.55000000000001</c:v>
                </c:pt>
                <c:pt idx="149">
                  <c:v>188.7</c:v>
                </c:pt>
                <c:pt idx="150">
                  <c:v>169.64</c:v>
                </c:pt>
                <c:pt idx="151">
                  <c:v>126.18</c:v>
                </c:pt>
                <c:pt idx="152">
                  <c:v>160.09</c:v>
                </c:pt>
                <c:pt idx="153">
                  <c:v>120.99</c:v>
                </c:pt>
                <c:pt idx="154">
                  <c:v>127.73</c:v>
                </c:pt>
                <c:pt idx="155">
                  <c:v>129.25</c:v>
                </c:pt>
                <c:pt idx="156">
                  <c:v>202.97</c:v>
                </c:pt>
                <c:pt idx="157">
                  <c:v>137.79</c:v>
                </c:pt>
                <c:pt idx="158">
                  <c:v>158.96</c:v>
                </c:pt>
                <c:pt idx="159">
                  <c:v>186.95</c:v>
                </c:pt>
                <c:pt idx="160">
                  <c:v>202.17</c:v>
                </c:pt>
                <c:pt idx="161">
                  <c:v>177.23</c:v>
                </c:pt>
                <c:pt idx="162">
                  <c:v>127.55</c:v>
                </c:pt>
                <c:pt idx="163">
                  <c:v>145.02000000000001</c:v>
                </c:pt>
                <c:pt idx="164">
                  <c:v>146.9</c:v>
                </c:pt>
                <c:pt idx="165">
                  <c:v>157.80000000000001</c:v>
                </c:pt>
                <c:pt idx="166">
                  <c:v>66.48</c:v>
                </c:pt>
                <c:pt idx="167">
                  <c:v>286.25</c:v>
                </c:pt>
                <c:pt idx="168">
                  <c:v>105.62</c:v>
                </c:pt>
                <c:pt idx="169">
                  <c:v>119.46</c:v>
                </c:pt>
                <c:pt idx="170">
                  <c:v>238.89</c:v>
                </c:pt>
                <c:pt idx="171">
                  <c:v>193.55</c:v>
                </c:pt>
                <c:pt idx="172">
                  <c:v>212.87</c:v>
                </c:pt>
                <c:pt idx="173">
                  <c:v>168.09</c:v>
                </c:pt>
                <c:pt idx="174">
                  <c:v>188.19</c:v>
                </c:pt>
                <c:pt idx="175">
                  <c:v>184.52</c:v>
                </c:pt>
                <c:pt idx="176">
                  <c:v>208.36</c:v>
                </c:pt>
                <c:pt idx="177">
                  <c:v>173.47</c:v>
                </c:pt>
                <c:pt idx="178">
                  <c:v>387.75</c:v>
                </c:pt>
                <c:pt idx="179">
                  <c:v>113.14</c:v>
                </c:pt>
                <c:pt idx="180">
                  <c:v>154.69</c:v>
                </c:pt>
                <c:pt idx="181">
                  <c:v>293.92</c:v>
                </c:pt>
                <c:pt idx="182">
                  <c:v>159.59</c:v>
                </c:pt>
                <c:pt idx="183">
                  <c:v>157.09</c:v>
                </c:pt>
                <c:pt idx="184">
                  <c:v>202.98</c:v>
                </c:pt>
                <c:pt idx="185">
                  <c:v>248.28</c:v>
                </c:pt>
                <c:pt idx="186">
                  <c:v>232.3</c:v>
                </c:pt>
                <c:pt idx="187">
                  <c:v>292.18</c:v>
                </c:pt>
                <c:pt idx="188">
                  <c:v>201.15</c:v>
                </c:pt>
                <c:pt idx="189">
                  <c:v>270.58999999999992</c:v>
                </c:pt>
                <c:pt idx="190">
                  <c:v>189.48</c:v>
                </c:pt>
                <c:pt idx="191">
                  <c:v>198.79</c:v>
                </c:pt>
                <c:pt idx="192">
                  <c:v>250</c:v>
                </c:pt>
                <c:pt idx="193">
                  <c:v>167.21</c:v>
                </c:pt>
                <c:pt idx="194">
                  <c:v>199.56</c:v>
                </c:pt>
                <c:pt idx="195">
                  <c:v>204.28</c:v>
                </c:pt>
                <c:pt idx="196">
                  <c:v>267.5</c:v>
                </c:pt>
                <c:pt idx="197">
                  <c:v>190.31</c:v>
                </c:pt>
                <c:pt idx="198">
                  <c:v>164.86</c:v>
                </c:pt>
                <c:pt idx="199">
                  <c:v>208.86</c:v>
                </c:pt>
                <c:pt idx="200">
                  <c:v>329.21</c:v>
                </c:pt>
                <c:pt idx="201">
                  <c:v>357.28</c:v>
                </c:pt>
                <c:pt idx="202">
                  <c:v>264.70999999999992</c:v>
                </c:pt>
                <c:pt idx="203">
                  <c:v>357.67</c:v>
                </c:pt>
                <c:pt idx="204">
                  <c:v>295.91000000000003</c:v>
                </c:pt>
                <c:pt idx="205">
                  <c:v>297.92</c:v>
                </c:pt>
                <c:pt idx="206">
                  <c:v>258.23</c:v>
                </c:pt>
                <c:pt idx="207">
                  <c:v>249.53</c:v>
                </c:pt>
                <c:pt idx="208">
                  <c:v>336.78</c:v>
                </c:pt>
                <c:pt idx="209">
                  <c:v>412.8</c:v>
                </c:pt>
                <c:pt idx="210">
                  <c:v>360.47</c:v>
                </c:pt>
                <c:pt idx="211">
                  <c:v>471.73</c:v>
                </c:pt>
                <c:pt idx="212">
                  <c:v>279.14</c:v>
                </c:pt>
                <c:pt idx="213">
                  <c:v>241.07</c:v>
                </c:pt>
                <c:pt idx="214">
                  <c:v>356.5</c:v>
                </c:pt>
                <c:pt idx="215">
                  <c:v>458</c:v>
                </c:pt>
                <c:pt idx="216">
                  <c:v>444.84</c:v>
                </c:pt>
                <c:pt idx="217">
                  <c:v>475.86</c:v>
                </c:pt>
                <c:pt idx="218">
                  <c:v>330.58</c:v>
                </c:pt>
                <c:pt idx="219">
                  <c:v>566.81999999999937</c:v>
                </c:pt>
                <c:pt idx="220">
                  <c:v>526.25</c:v>
                </c:pt>
                <c:pt idx="221">
                  <c:v>261.89999999999992</c:v>
                </c:pt>
                <c:pt idx="222">
                  <c:v>418.37</c:v>
                </c:pt>
                <c:pt idx="223">
                  <c:v>433.11</c:v>
                </c:pt>
                <c:pt idx="224">
                  <c:v>611.41</c:v>
                </c:pt>
                <c:pt idx="225">
                  <c:v>465.89</c:v>
                </c:pt>
                <c:pt idx="226">
                  <c:v>579.78</c:v>
                </c:pt>
                <c:pt idx="227">
                  <c:v>654.74</c:v>
                </c:pt>
                <c:pt idx="228">
                  <c:v>469.85</c:v>
                </c:pt>
                <c:pt idx="229">
                  <c:v>686.76</c:v>
                </c:pt>
                <c:pt idx="230">
                  <c:v>514.05999999999938</c:v>
                </c:pt>
                <c:pt idx="231">
                  <c:v>372.64</c:v>
                </c:pt>
                <c:pt idx="232">
                  <c:v>549.79999999999995</c:v>
                </c:pt>
                <c:pt idx="233">
                  <c:v>759.35999999999922</c:v>
                </c:pt>
                <c:pt idx="234">
                  <c:v>1117.3900000000001</c:v>
                </c:pt>
                <c:pt idx="235">
                  <c:v>875.24</c:v>
                </c:pt>
                <c:pt idx="236">
                  <c:v>867.16</c:v>
                </c:pt>
                <c:pt idx="237">
                  <c:v>1118.3599999999999</c:v>
                </c:pt>
                <c:pt idx="238">
                  <c:v>903.27</c:v>
                </c:pt>
                <c:pt idx="239">
                  <c:v>1079.2</c:v>
                </c:pt>
                <c:pt idx="240">
                  <c:v>1125.5</c:v>
                </c:pt>
                <c:pt idx="241">
                  <c:v>1338.2</c:v>
                </c:pt>
                <c:pt idx="242">
                  <c:v>1900.07</c:v>
                </c:pt>
                <c:pt idx="243">
                  <c:v>1683.25</c:v>
                </c:pt>
                <c:pt idx="244">
                  <c:v>7287.29</c:v>
                </c:pt>
                <c:pt idx="245">
                  <c:v>1769.03</c:v>
                </c:pt>
                <c:pt idx="246">
                  <c:v>1815.86</c:v>
                </c:pt>
                <c:pt idx="247">
                  <c:v>1786.53</c:v>
                </c:pt>
                <c:pt idx="248">
                  <c:v>2329.31</c:v>
                </c:pt>
                <c:pt idx="249">
                  <c:v>2580.1799999999998</c:v>
                </c:pt>
                <c:pt idx="250">
                  <c:v>3095.97</c:v>
                </c:pt>
                <c:pt idx="251">
                  <c:v>3965.45</c:v>
                </c:pt>
                <c:pt idx="252">
                  <c:v>5205.08</c:v>
                </c:pt>
                <c:pt idx="253">
                  <c:v>7644.07</c:v>
                </c:pt>
                <c:pt idx="254">
                  <c:v>14414.21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ED5-4BF3-A044-A1C5790FD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067936"/>
        <c:axId val="318065584"/>
      </c:scatterChart>
      <c:valAx>
        <c:axId val="31806793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Frequency(Hz)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065584"/>
        <c:crosses val="autoZero"/>
        <c:crossBetween val="midCat"/>
        <c:majorUnit val="1"/>
      </c:valAx>
      <c:valAx>
        <c:axId val="318065584"/>
        <c:scaling>
          <c:orientation val="minMax"/>
          <c:max val="7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Amplitude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8067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1"/>
          <c:tx>
            <c:strRef>
              <c:f>'2015-06-27-2036.csv'!$H$1</c:f>
              <c:strCache>
                <c:ptCount val="1"/>
                <c:pt idx="0">
                  <c:v>FFT freq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'2015-06-27-2036.csv'!$H$3:$H$257</c:f>
              <c:numCache>
                <c:formatCode>General</c:formatCode>
                <c:ptCount val="255"/>
                <c:pt idx="0">
                  <c:v>9.1796875E-2</c:v>
                </c:pt>
                <c:pt idx="1">
                  <c:v>0.18359375</c:v>
                </c:pt>
                <c:pt idx="2">
                  <c:v>0.275390625</c:v>
                </c:pt>
                <c:pt idx="3">
                  <c:v>0.3671875</c:v>
                </c:pt>
                <c:pt idx="4">
                  <c:v>0.458984375</c:v>
                </c:pt>
                <c:pt idx="5">
                  <c:v>0.55078125</c:v>
                </c:pt>
                <c:pt idx="6">
                  <c:v>0.642578125</c:v>
                </c:pt>
                <c:pt idx="7">
                  <c:v>0.734375</c:v>
                </c:pt>
                <c:pt idx="8">
                  <c:v>0.826171875</c:v>
                </c:pt>
                <c:pt idx="9">
                  <c:v>0.91796875</c:v>
                </c:pt>
                <c:pt idx="10">
                  <c:v>1.009765625</c:v>
                </c:pt>
                <c:pt idx="11">
                  <c:v>1.1015625</c:v>
                </c:pt>
                <c:pt idx="12">
                  <c:v>1.193359375</c:v>
                </c:pt>
                <c:pt idx="13">
                  <c:v>1.28515625</c:v>
                </c:pt>
                <c:pt idx="14">
                  <c:v>1.376953125</c:v>
                </c:pt>
                <c:pt idx="15">
                  <c:v>1.46875</c:v>
                </c:pt>
                <c:pt idx="16">
                  <c:v>1.560546875</c:v>
                </c:pt>
                <c:pt idx="17">
                  <c:v>1.65234375</c:v>
                </c:pt>
                <c:pt idx="18">
                  <c:v>1.744140625</c:v>
                </c:pt>
                <c:pt idx="19">
                  <c:v>1.8359375</c:v>
                </c:pt>
                <c:pt idx="20">
                  <c:v>1.927734375</c:v>
                </c:pt>
                <c:pt idx="21">
                  <c:v>2.01953125</c:v>
                </c:pt>
                <c:pt idx="22">
                  <c:v>2.111328125</c:v>
                </c:pt>
                <c:pt idx="23">
                  <c:v>2.203125</c:v>
                </c:pt>
                <c:pt idx="24">
                  <c:v>2.294921875</c:v>
                </c:pt>
                <c:pt idx="25">
                  <c:v>2.38671875</c:v>
                </c:pt>
                <c:pt idx="26">
                  <c:v>2.478515625</c:v>
                </c:pt>
                <c:pt idx="27">
                  <c:v>2.5703125</c:v>
                </c:pt>
                <c:pt idx="28">
                  <c:v>2.662109375</c:v>
                </c:pt>
                <c:pt idx="29">
                  <c:v>2.75390625</c:v>
                </c:pt>
                <c:pt idx="30">
                  <c:v>2.845703125</c:v>
                </c:pt>
                <c:pt idx="31">
                  <c:v>2.9375</c:v>
                </c:pt>
                <c:pt idx="32">
                  <c:v>3.029296875</c:v>
                </c:pt>
                <c:pt idx="33">
                  <c:v>3.12109375</c:v>
                </c:pt>
                <c:pt idx="34">
                  <c:v>3.212890625</c:v>
                </c:pt>
                <c:pt idx="35">
                  <c:v>3.3046875</c:v>
                </c:pt>
                <c:pt idx="36">
                  <c:v>3.3964843749999991</c:v>
                </c:pt>
                <c:pt idx="37">
                  <c:v>3.48828125</c:v>
                </c:pt>
                <c:pt idx="38">
                  <c:v>3.580078125</c:v>
                </c:pt>
                <c:pt idx="39">
                  <c:v>3.6718749999999991</c:v>
                </c:pt>
                <c:pt idx="40">
                  <c:v>3.763671875</c:v>
                </c:pt>
                <c:pt idx="41">
                  <c:v>3.85546875</c:v>
                </c:pt>
                <c:pt idx="42">
                  <c:v>3.947265625</c:v>
                </c:pt>
                <c:pt idx="43">
                  <c:v>4.0390625</c:v>
                </c:pt>
                <c:pt idx="44">
                  <c:v>4.130859375</c:v>
                </c:pt>
                <c:pt idx="45">
                  <c:v>4.2226562499999911</c:v>
                </c:pt>
                <c:pt idx="46">
                  <c:v>4.314453125</c:v>
                </c:pt>
                <c:pt idx="47">
                  <c:v>4.40625</c:v>
                </c:pt>
                <c:pt idx="48">
                  <c:v>4.498046875</c:v>
                </c:pt>
                <c:pt idx="49">
                  <c:v>4.58984375</c:v>
                </c:pt>
                <c:pt idx="50">
                  <c:v>4.681640625</c:v>
                </c:pt>
                <c:pt idx="51">
                  <c:v>4.7734375</c:v>
                </c:pt>
                <c:pt idx="52">
                  <c:v>4.8652343749999911</c:v>
                </c:pt>
                <c:pt idx="53">
                  <c:v>4.9570312499999911</c:v>
                </c:pt>
                <c:pt idx="54">
                  <c:v>5.048828125</c:v>
                </c:pt>
                <c:pt idx="55">
                  <c:v>5.140625</c:v>
                </c:pt>
                <c:pt idx="56">
                  <c:v>5.232421875</c:v>
                </c:pt>
                <c:pt idx="57">
                  <c:v>5.3242187499999911</c:v>
                </c:pt>
                <c:pt idx="58">
                  <c:v>5.416015625</c:v>
                </c:pt>
                <c:pt idx="59">
                  <c:v>5.5078124999999956</c:v>
                </c:pt>
                <c:pt idx="60">
                  <c:v>5.599609375</c:v>
                </c:pt>
                <c:pt idx="61">
                  <c:v>5.6914062499999876</c:v>
                </c:pt>
                <c:pt idx="62">
                  <c:v>5.783203125</c:v>
                </c:pt>
                <c:pt idx="63">
                  <c:v>5.875</c:v>
                </c:pt>
                <c:pt idx="64">
                  <c:v>5.966796875</c:v>
                </c:pt>
                <c:pt idx="65">
                  <c:v>6.05859375</c:v>
                </c:pt>
                <c:pt idx="66">
                  <c:v>6.150390625</c:v>
                </c:pt>
                <c:pt idx="67">
                  <c:v>6.2421874999999956</c:v>
                </c:pt>
                <c:pt idx="68">
                  <c:v>6.3339843749999911</c:v>
                </c:pt>
                <c:pt idx="69">
                  <c:v>6.4257812499999911</c:v>
                </c:pt>
                <c:pt idx="70">
                  <c:v>6.517578125</c:v>
                </c:pt>
                <c:pt idx="71">
                  <c:v>6.609375</c:v>
                </c:pt>
                <c:pt idx="72">
                  <c:v>6.701171875</c:v>
                </c:pt>
                <c:pt idx="73">
                  <c:v>6.79296875</c:v>
                </c:pt>
                <c:pt idx="74">
                  <c:v>6.884765625</c:v>
                </c:pt>
                <c:pt idx="75">
                  <c:v>6.9765625</c:v>
                </c:pt>
                <c:pt idx="76">
                  <c:v>7.068359375</c:v>
                </c:pt>
                <c:pt idx="77">
                  <c:v>7.1601562499999849</c:v>
                </c:pt>
                <c:pt idx="78">
                  <c:v>7.251953125</c:v>
                </c:pt>
                <c:pt idx="79">
                  <c:v>7.34375</c:v>
                </c:pt>
                <c:pt idx="80">
                  <c:v>7.435546875</c:v>
                </c:pt>
                <c:pt idx="81">
                  <c:v>7.52734375</c:v>
                </c:pt>
                <c:pt idx="82">
                  <c:v>7.619140625</c:v>
                </c:pt>
                <c:pt idx="83">
                  <c:v>7.7109374999999947</c:v>
                </c:pt>
                <c:pt idx="84">
                  <c:v>7.8027343749999911</c:v>
                </c:pt>
                <c:pt idx="85">
                  <c:v>7.8945312499999831</c:v>
                </c:pt>
                <c:pt idx="86">
                  <c:v>7.986328125</c:v>
                </c:pt>
                <c:pt idx="87">
                  <c:v>8.0781249999999982</c:v>
                </c:pt>
                <c:pt idx="88">
                  <c:v>8.169921875</c:v>
                </c:pt>
                <c:pt idx="89">
                  <c:v>8.2617187499999982</c:v>
                </c:pt>
                <c:pt idx="90">
                  <c:v>8.353515625</c:v>
                </c:pt>
                <c:pt idx="91">
                  <c:v>8.4453125</c:v>
                </c:pt>
                <c:pt idx="92">
                  <c:v>8.537109375</c:v>
                </c:pt>
                <c:pt idx="93">
                  <c:v>8.62890625</c:v>
                </c:pt>
                <c:pt idx="94">
                  <c:v>8.7207031249999982</c:v>
                </c:pt>
                <c:pt idx="95">
                  <c:v>8.8125</c:v>
                </c:pt>
                <c:pt idx="96">
                  <c:v>8.904296875</c:v>
                </c:pt>
                <c:pt idx="97">
                  <c:v>8.99609375</c:v>
                </c:pt>
                <c:pt idx="98">
                  <c:v>9.087890625</c:v>
                </c:pt>
                <c:pt idx="99">
                  <c:v>9.1796875</c:v>
                </c:pt>
                <c:pt idx="100">
                  <c:v>9.271484375</c:v>
                </c:pt>
                <c:pt idx="101">
                  <c:v>9.36328125</c:v>
                </c:pt>
                <c:pt idx="102">
                  <c:v>9.455078125</c:v>
                </c:pt>
                <c:pt idx="103">
                  <c:v>9.5468749999999982</c:v>
                </c:pt>
                <c:pt idx="104">
                  <c:v>9.6386718749999982</c:v>
                </c:pt>
                <c:pt idx="105">
                  <c:v>9.7304687499999982</c:v>
                </c:pt>
                <c:pt idx="106">
                  <c:v>9.822265625</c:v>
                </c:pt>
                <c:pt idx="107">
                  <c:v>9.9140625</c:v>
                </c:pt>
                <c:pt idx="108">
                  <c:v>10.005859375</c:v>
                </c:pt>
                <c:pt idx="109">
                  <c:v>10.09765625</c:v>
                </c:pt>
                <c:pt idx="110">
                  <c:v>10.189453125</c:v>
                </c:pt>
                <c:pt idx="111">
                  <c:v>10.28125</c:v>
                </c:pt>
                <c:pt idx="112">
                  <c:v>10.373046875</c:v>
                </c:pt>
                <c:pt idx="113">
                  <c:v>10.46484375</c:v>
                </c:pt>
                <c:pt idx="114">
                  <c:v>10.556640625</c:v>
                </c:pt>
                <c:pt idx="115">
                  <c:v>10.6484375</c:v>
                </c:pt>
                <c:pt idx="116">
                  <c:v>10.740234375</c:v>
                </c:pt>
                <c:pt idx="117">
                  <c:v>10.83203125</c:v>
                </c:pt>
                <c:pt idx="118">
                  <c:v>10.923828125</c:v>
                </c:pt>
                <c:pt idx="119">
                  <c:v>11.015625</c:v>
                </c:pt>
                <c:pt idx="120">
                  <c:v>11.107421875</c:v>
                </c:pt>
                <c:pt idx="121">
                  <c:v>11.19921875</c:v>
                </c:pt>
                <c:pt idx="122">
                  <c:v>11.291015625</c:v>
                </c:pt>
                <c:pt idx="123">
                  <c:v>11.3828125</c:v>
                </c:pt>
                <c:pt idx="124">
                  <c:v>11.474609375</c:v>
                </c:pt>
                <c:pt idx="125">
                  <c:v>11.56640625</c:v>
                </c:pt>
                <c:pt idx="126">
                  <c:v>11.658203125</c:v>
                </c:pt>
                <c:pt idx="127">
                  <c:v>11.75</c:v>
                </c:pt>
                <c:pt idx="128">
                  <c:v>11.841796875</c:v>
                </c:pt>
                <c:pt idx="129">
                  <c:v>11.93359375</c:v>
                </c:pt>
                <c:pt idx="130">
                  <c:v>12.025390625</c:v>
                </c:pt>
                <c:pt idx="131">
                  <c:v>12.1171875</c:v>
                </c:pt>
                <c:pt idx="132">
                  <c:v>12.208984375</c:v>
                </c:pt>
                <c:pt idx="133">
                  <c:v>12.30078125</c:v>
                </c:pt>
                <c:pt idx="134">
                  <c:v>12.392578125</c:v>
                </c:pt>
                <c:pt idx="135">
                  <c:v>12.484375</c:v>
                </c:pt>
                <c:pt idx="136">
                  <c:v>12.576171875</c:v>
                </c:pt>
                <c:pt idx="137">
                  <c:v>12.66796875</c:v>
                </c:pt>
                <c:pt idx="138">
                  <c:v>12.759765625</c:v>
                </c:pt>
                <c:pt idx="139">
                  <c:v>12.8515625</c:v>
                </c:pt>
                <c:pt idx="140">
                  <c:v>12.943359375</c:v>
                </c:pt>
                <c:pt idx="141">
                  <c:v>13.03515625</c:v>
                </c:pt>
                <c:pt idx="142">
                  <c:v>13.126953125</c:v>
                </c:pt>
                <c:pt idx="143">
                  <c:v>13.21875</c:v>
                </c:pt>
                <c:pt idx="144">
                  <c:v>13.310546875</c:v>
                </c:pt>
                <c:pt idx="145">
                  <c:v>13.40234375</c:v>
                </c:pt>
                <c:pt idx="146">
                  <c:v>13.494140625</c:v>
                </c:pt>
                <c:pt idx="147">
                  <c:v>13.5859375</c:v>
                </c:pt>
                <c:pt idx="148">
                  <c:v>13.677734375</c:v>
                </c:pt>
                <c:pt idx="149">
                  <c:v>13.76953125</c:v>
                </c:pt>
                <c:pt idx="150">
                  <c:v>13.861328125</c:v>
                </c:pt>
                <c:pt idx="151">
                  <c:v>13.953125</c:v>
                </c:pt>
                <c:pt idx="152">
                  <c:v>14.044921875</c:v>
                </c:pt>
                <c:pt idx="153">
                  <c:v>14.13671875</c:v>
                </c:pt>
                <c:pt idx="154">
                  <c:v>14.228515625</c:v>
                </c:pt>
                <c:pt idx="155">
                  <c:v>14.3203125</c:v>
                </c:pt>
                <c:pt idx="156">
                  <c:v>14.412109375</c:v>
                </c:pt>
                <c:pt idx="157">
                  <c:v>14.50390625</c:v>
                </c:pt>
                <c:pt idx="158">
                  <c:v>14.595703125</c:v>
                </c:pt>
                <c:pt idx="159">
                  <c:v>14.6875</c:v>
                </c:pt>
                <c:pt idx="160">
                  <c:v>14.779296875</c:v>
                </c:pt>
                <c:pt idx="161">
                  <c:v>14.87109375</c:v>
                </c:pt>
                <c:pt idx="162">
                  <c:v>14.962890625</c:v>
                </c:pt>
                <c:pt idx="163">
                  <c:v>15.0546875</c:v>
                </c:pt>
                <c:pt idx="164">
                  <c:v>15.146484375</c:v>
                </c:pt>
                <c:pt idx="165">
                  <c:v>15.23828125</c:v>
                </c:pt>
                <c:pt idx="166">
                  <c:v>15.330078125</c:v>
                </c:pt>
                <c:pt idx="167">
                  <c:v>15.421875</c:v>
                </c:pt>
                <c:pt idx="168">
                  <c:v>15.513671875</c:v>
                </c:pt>
                <c:pt idx="169">
                  <c:v>15.60546875</c:v>
                </c:pt>
                <c:pt idx="170">
                  <c:v>15.697265625</c:v>
                </c:pt>
                <c:pt idx="171">
                  <c:v>15.7890625</c:v>
                </c:pt>
                <c:pt idx="172">
                  <c:v>15.880859375</c:v>
                </c:pt>
                <c:pt idx="173">
                  <c:v>15.97265625</c:v>
                </c:pt>
                <c:pt idx="174">
                  <c:v>16.064453125</c:v>
                </c:pt>
                <c:pt idx="175">
                  <c:v>16.15625</c:v>
                </c:pt>
                <c:pt idx="176">
                  <c:v>16.248046874999929</c:v>
                </c:pt>
                <c:pt idx="177">
                  <c:v>16.33984375</c:v>
                </c:pt>
                <c:pt idx="178">
                  <c:v>16.431640625</c:v>
                </c:pt>
                <c:pt idx="179">
                  <c:v>16.5234375</c:v>
                </c:pt>
                <c:pt idx="180">
                  <c:v>16.615234375</c:v>
                </c:pt>
                <c:pt idx="181">
                  <c:v>16.70703125</c:v>
                </c:pt>
                <c:pt idx="182">
                  <c:v>16.798828125</c:v>
                </c:pt>
                <c:pt idx="183">
                  <c:v>16.890625</c:v>
                </c:pt>
                <c:pt idx="184">
                  <c:v>16.982421874999929</c:v>
                </c:pt>
                <c:pt idx="185">
                  <c:v>17.07421875</c:v>
                </c:pt>
                <c:pt idx="186">
                  <c:v>17.166015625</c:v>
                </c:pt>
                <c:pt idx="187">
                  <c:v>17.2578125</c:v>
                </c:pt>
                <c:pt idx="188">
                  <c:v>17.349609375</c:v>
                </c:pt>
                <c:pt idx="189">
                  <c:v>17.44140625</c:v>
                </c:pt>
                <c:pt idx="190">
                  <c:v>17.533203125</c:v>
                </c:pt>
                <c:pt idx="191">
                  <c:v>17.625</c:v>
                </c:pt>
                <c:pt idx="192">
                  <c:v>17.716796875</c:v>
                </c:pt>
                <c:pt idx="193">
                  <c:v>17.80859375</c:v>
                </c:pt>
                <c:pt idx="194">
                  <c:v>17.900390625</c:v>
                </c:pt>
                <c:pt idx="195">
                  <c:v>17.9921875</c:v>
                </c:pt>
                <c:pt idx="196">
                  <c:v>18.083984375</c:v>
                </c:pt>
                <c:pt idx="197">
                  <c:v>18.17578125</c:v>
                </c:pt>
                <c:pt idx="198">
                  <c:v>18.267578125</c:v>
                </c:pt>
                <c:pt idx="199">
                  <c:v>18.359375</c:v>
                </c:pt>
                <c:pt idx="200">
                  <c:v>18.451171875</c:v>
                </c:pt>
                <c:pt idx="201">
                  <c:v>18.54296875</c:v>
                </c:pt>
                <c:pt idx="202">
                  <c:v>18.634765625</c:v>
                </c:pt>
                <c:pt idx="203">
                  <c:v>18.7265625</c:v>
                </c:pt>
                <c:pt idx="204">
                  <c:v>18.818359375</c:v>
                </c:pt>
                <c:pt idx="205">
                  <c:v>18.91015625</c:v>
                </c:pt>
                <c:pt idx="206">
                  <c:v>19.001953125</c:v>
                </c:pt>
                <c:pt idx="207">
                  <c:v>19.09375</c:v>
                </c:pt>
                <c:pt idx="208">
                  <c:v>19.185546874999929</c:v>
                </c:pt>
                <c:pt idx="209">
                  <c:v>19.27734375</c:v>
                </c:pt>
                <c:pt idx="210">
                  <c:v>19.369140625</c:v>
                </c:pt>
                <c:pt idx="211">
                  <c:v>19.4609375</c:v>
                </c:pt>
                <c:pt idx="212">
                  <c:v>19.552734375</c:v>
                </c:pt>
                <c:pt idx="213">
                  <c:v>19.64453125</c:v>
                </c:pt>
                <c:pt idx="214">
                  <c:v>19.736328125</c:v>
                </c:pt>
                <c:pt idx="215">
                  <c:v>19.828125</c:v>
                </c:pt>
                <c:pt idx="216">
                  <c:v>19.919921875</c:v>
                </c:pt>
                <c:pt idx="217">
                  <c:v>20.01171875</c:v>
                </c:pt>
                <c:pt idx="218">
                  <c:v>20.103515625</c:v>
                </c:pt>
                <c:pt idx="219">
                  <c:v>20.1953125</c:v>
                </c:pt>
                <c:pt idx="220">
                  <c:v>20.287109375</c:v>
                </c:pt>
                <c:pt idx="221">
                  <c:v>20.37890625</c:v>
                </c:pt>
                <c:pt idx="222">
                  <c:v>20.470703125</c:v>
                </c:pt>
                <c:pt idx="223">
                  <c:v>20.5625</c:v>
                </c:pt>
                <c:pt idx="224">
                  <c:v>20.654296875</c:v>
                </c:pt>
                <c:pt idx="225">
                  <c:v>20.74609375</c:v>
                </c:pt>
                <c:pt idx="226">
                  <c:v>20.837890625</c:v>
                </c:pt>
                <c:pt idx="227">
                  <c:v>20.9296875</c:v>
                </c:pt>
                <c:pt idx="228">
                  <c:v>21.021484375</c:v>
                </c:pt>
                <c:pt idx="229">
                  <c:v>21.11328125</c:v>
                </c:pt>
                <c:pt idx="230">
                  <c:v>21.205078125</c:v>
                </c:pt>
                <c:pt idx="231">
                  <c:v>21.296875</c:v>
                </c:pt>
                <c:pt idx="232">
                  <c:v>21.388671875</c:v>
                </c:pt>
                <c:pt idx="233">
                  <c:v>21.48046875</c:v>
                </c:pt>
                <c:pt idx="234">
                  <c:v>21.572265625</c:v>
                </c:pt>
                <c:pt idx="235">
                  <c:v>21.6640625</c:v>
                </c:pt>
                <c:pt idx="236">
                  <c:v>21.755859375</c:v>
                </c:pt>
                <c:pt idx="237">
                  <c:v>21.84765625</c:v>
                </c:pt>
                <c:pt idx="238">
                  <c:v>21.939453125</c:v>
                </c:pt>
                <c:pt idx="239">
                  <c:v>22.03125</c:v>
                </c:pt>
                <c:pt idx="240">
                  <c:v>22.123046875</c:v>
                </c:pt>
                <c:pt idx="241">
                  <c:v>22.21484375</c:v>
                </c:pt>
                <c:pt idx="242">
                  <c:v>22.306640625</c:v>
                </c:pt>
                <c:pt idx="243">
                  <c:v>22.3984375</c:v>
                </c:pt>
                <c:pt idx="244">
                  <c:v>22.490234375</c:v>
                </c:pt>
                <c:pt idx="245">
                  <c:v>22.58203125</c:v>
                </c:pt>
                <c:pt idx="246">
                  <c:v>22.673828125</c:v>
                </c:pt>
                <c:pt idx="247">
                  <c:v>22.765625</c:v>
                </c:pt>
                <c:pt idx="248">
                  <c:v>22.857421875</c:v>
                </c:pt>
                <c:pt idx="249">
                  <c:v>22.94921875</c:v>
                </c:pt>
                <c:pt idx="250">
                  <c:v>23.041015625</c:v>
                </c:pt>
                <c:pt idx="251">
                  <c:v>23.1328125</c:v>
                </c:pt>
                <c:pt idx="252">
                  <c:v>23.224609375</c:v>
                </c:pt>
                <c:pt idx="253">
                  <c:v>23.31640625</c:v>
                </c:pt>
                <c:pt idx="254">
                  <c:v>23.408203125</c:v>
                </c:pt>
              </c:numCache>
            </c:numRef>
          </c:xVal>
          <c:yVal>
            <c:numRef>
              <c:f>'2015-06-27-2036.csv'!$I$3:$I$257</c:f>
              <c:numCache>
                <c:formatCode>General</c:formatCode>
                <c:ptCount val="255"/>
                <c:pt idx="0">
                  <c:v>2.9910000000000001</c:v>
                </c:pt>
                <c:pt idx="1">
                  <c:v>3.4085000000000001</c:v>
                </c:pt>
                <c:pt idx="2">
                  <c:v>1.1950000000000001</c:v>
                </c:pt>
                <c:pt idx="3">
                  <c:v>2.1709999999999998</c:v>
                </c:pt>
                <c:pt idx="4">
                  <c:v>4.2130000000000001</c:v>
                </c:pt>
                <c:pt idx="5">
                  <c:v>1.2785</c:v>
                </c:pt>
                <c:pt idx="6">
                  <c:v>5.0624999999999956</c:v>
                </c:pt>
                <c:pt idx="7">
                  <c:v>6.6315</c:v>
                </c:pt>
                <c:pt idx="8">
                  <c:v>15.337999999999999</c:v>
                </c:pt>
                <c:pt idx="9">
                  <c:v>15.211499999999999</c:v>
                </c:pt>
                <c:pt idx="10">
                  <c:v>335.04050000000001</c:v>
                </c:pt>
                <c:pt idx="11">
                  <c:v>8.7225000000000001</c:v>
                </c:pt>
                <c:pt idx="12">
                  <c:v>21.954000000000001</c:v>
                </c:pt>
                <c:pt idx="13">
                  <c:v>21.283000000000001</c:v>
                </c:pt>
                <c:pt idx="14">
                  <c:v>6.7725</c:v>
                </c:pt>
                <c:pt idx="15">
                  <c:v>10.579000000000001</c:v>
                </c:pt>
                <c:pt idx="16">
                  <c:v>13.387499999999999</c:v>
                </c:pt>
                <c:pt idx="17">
                  <c:v>6.0265000000000004</c:v>
                </c:pt>
                <c:pt idx="18">
                  <c:v>5.9924999999999997</c:v>
                </c:pt>
                <c:pt idx="19">
                  <c:v>5.607999999999997</c:v>
                </c:pt>
                <c:pt idx="20">
                  <c:v>10.545999999999999</c:v>
                </c:pt>
                <c:pt idx="21">
                  <c:v>26.990500000000001</c:v>
                </c:pt>
                <c:pt idx="22">
                  <c:v>19.042999999999999</c:v>
                </c:pt>
                <c:pt idx="23">
                  <c:v>22.895</c:v>
                </c:pt>
                <c:pt idx="24">
                  <c:v>11.382</c:v>
                </c:pt>
                <c:pt idx="25">
                  <c:v>2.4590000000000001</c:v>
                </c:pt>
                <c:pt idx="26">
                  <c:v>9.7785000000000011</c:v>
                </c:pt>
                <c:pt idx="27">
                  <c:v>4.2495000000000003</c:v>
                </c:pt>
                <c:pt idx="28">
                  <c:v>5.3409999999999966</c:v>
                </c:pt>
                <c:pt idx="29">
                  <c:v>8.6444999999999972</c:v>
                </c:pt>
                <c:pt idx="30">
                  <c:v>3.532</c:v>
                </c:pt>
                <c:pt idx="31">
                  <c:v>10.978</c:v>
                </c:pt>
                <c:pt idx="32">
                  <c:v>41.32</c:v>
                </c:pt>
                <c:pt idx="33">
                  <c:v>8.1325000000000003</c:v>
                </c:pt>
                <c:pt idx="34">
                  <c:v>4.9124999999999996</c:v>
                </c:pt>
                <c:pt idx="35">
                  <c:v>6.14</c:v>
                </c:pt>
                <c:pt idx="36">
                  <c:v>7.9470000000000001</c:v>
                </c:pt>
                <c:pt idx="37">
                  <c:v>5.3994999999999997</c:v>
                </c:pt>
                <c:pt idx="38">
                  <c:v>1.8714999999999999</c:v>
                </c:pt>
                <c:pt idx="39">
                  <c:v>1.0914999999999999</c:v>
                </c:pt>
                <c:pt idx="40">
                  <c:v>5.6354999999999986</c:v>
                </c:pt>
                <c:pt idx="41">
                  <c:v>10.95</c:v>
                </c:pt>
                <c:pt idx="42">
                  <c:v>7.0519999999999996</c:v>
                </c:pt>
                <c:pt idx="43">
                  <c:v>5.4139999999999997</c:v>
                </c:pt>
                <c:pt idx="44">
                  <c:v>2.2999999999999998</c:v>
                </c:pt>
                <c:pt idx="45">
                  <c:v>0.216</c:v>
                </c:pt>
                <c:pt idx="46">
                  <c:v>6.9385000000000003</c:v>
                </c:pt>
                <c:pt idx="47">
                  <c:v>7.2260000000000009</c:v>
                </c:pt>
                <c:pt idx="48">
                  <c:v>5.8904999999999976</c:v>
                </c:pt>
                <c:pt idx="49">
                  <c:v>4.63</c:v>
                </c:pt>
                <c:pt idx="50">
                  <c:v>6.1424999999999974</c:v>
                </c:pt>
                <c:pt idx="51">
                  <c:v>1.0615000000000001</c:v>
                </c:pt>
                <c:pt idx="52">
                  <c:v>7.1864999999999997</c:v>
                </c:pt>
                <c:pt idx="53">
                  <c:v>1.504</c:v>
                </c:pt>
                <c:pt idx="54">
                  <c:v>16.61</c:v>
                </c:pt>
                <c:pt idx="55">
                  <c:v>7.4150000000000009</c:v>
                </c:pt>
                <c:pt idx="56">
                  <c:v>8.282</c:v>
                </c:pt>
                <c:pt idx="57">
                  <c:v>9.6685000000000034</c:v>
                </c:pt>
                <c:pt idx="58">
                  <c:v>2.984</c:v>
                </c:pt>
                <c:pt idx="59">
                  <c:v>6.6874999999999947</c:v>
                </c:pt>
                <c:pt idx="60">
                  <c:v>6.2415000000000003</c:v>
                </c:pt>
                <c:pt idx="61">
                  <c:v>6.391</c:v>
                </c:pt>
                <c:pt idx="62">
                  <c:v>1.7084999999999999</c:v>
                </c:pt>
                <c:pt idx="63">
                  <c:v>5.1224999999999934</c:v>
                </c:pt>
                <c:pt idx="64">
                  <c:v>4.9020000000000001</c:v>
                </c:pt>
                <c:pt idx="65">
                  <c:v>3.2850000000000001</c:v>
                </c:pt>
                <c:pt idx="66">
                  <c:v>3.65</c:v>
                </c:pt>
                <c:pt idx="67">
                  <c:v>2.4</c:v>
                </c:pt>
                <c:pt idx="68">
                  <c:v>2.8975</c:v>
                </c:pt>
                <c:pt idx="69">
                  <c:v>1.873</c:v>
                </c:pt>
                <c:pt idx="70">
                  <c:v>4.2995000000000001</c:v>
                </c:pt>
                <c:pt idx="71">
                  <c:v>6.2674999999999956</c:v>
                </c:pt>
                <c:pt idx="72">
                  <c:v>5.3085000000000004</c:v>
                </c:pt>
                <c:pt idx="73">
                  <c:v>1.6285000000000001</c:v>
                </c:pt>
                <c:pt idx="74">
                  <c:v>6.5335000000000001</c:v>
                </c:pt>
                <c:pt idx="75">
                  <c:v>6.7989999999999986</c:v>
                </c:pt>
                <c:pt idx="76">
                  <c:v>6.8599999999999977</c:v>
                </c:pt>
                <c:pt idx="77">
                  <c:v>5.4824999999999999</c:v>
                </c:pt>
                <c:pt idx="78">
                  <c:v>3.15</c:v>
                </c:pt>
                <c:pt idx="79">
                  <c:v>3.950499999999999</c:v>
                </c:pt>
                <c:pt idx="80">
                  <c:v>4.407</c:v>
                </c:pt>
                <c:pt idx="81">
                  <c:v>4.5474999999999994</c:v>
                </c:pt>
                <c:pt idx="82">
                  <c:v>1.9475</c:v>
                </c:pt>
                <c:pt idx="83">
                  <c:v>3.2345000000000002</c:v>
                </c:pt>
                <c:pt idx="84">
                  <c:v>5.2305000000000001</c:v>
                </c:pt>
                <c:pt idx="85">
                  <c:v>8.4290000000000003</c:v>
                </c:pt>
                <c:pt idx="86">
                  <c:v>7.8119999999999976</c:v>
                </c:pt>
                <c:pt idx="87">
                  <c:v>2.2585000000000002</c:v>
                </c:pt>
                <c:pt idx="88">
                  <c:v>9.7395000000000014</c:v>
                </c:pt>
                <c:pt idx="89">
                  <c:v>5.4544999999999986</c:v>
                </c:pt>
                <c:pt idx="90">
                  <c:v>4.8724999999999996</c:v>
                </c:pt>
                <c:pt idx="91">
                  <c:v>5.0984999999999996</c:v>
                </c:pt>
                <c:pt idx="92">
                  <c:v>4.79</c:v>
                </c:pt>
                <c:pt idx="93">
                  <c:v>2.2469999999999999</c:v>
                </c:pt>
                <c:pt idx="94">
                  <c:v>1.4575</c:v>
                </c:pt>
                <c:pt idx="95">
                  <c:v>3.5634999999999999</c:v>
                </c:pt>
                <c:pt idx="96">
                  <c:v>5.4049999999999976</c:v>
                </c:pt>
                <c:pt idx="97">
                  <c:v>5.5460000000000003</c:v>
                </c:pt>
                <c:pt idx="98">
                  <c:v>2.0339999999999998</c:v>
                </c:pt>
                <c:pt idx="99">
                  <c:v>5.4409999999999998</c:v>
                </c:pt>
                <c:pt idx="100">
                  <c:v>5.1474999999999964</c:v>
                </c:pt>
                <c:pt idx="101">
                  <c:v>5.0765000000000002</c:v>
                </c:pt>
                <c:pt idx="102">
                  <c:v>3.1349999999999998</c:v>
                </c:pt>
                <c:pt idx="103">
                  <c:v>4.8209999999999971</c:v>
                </c:pt>
                <c:pt idx="104">
                  <c:v>2.8450000000000002</c:v>
                </c:pt>
                <c:pt idx="105">
                  <c:v>3.0375000000000001</c:v>
                </c:pt>
                <c:pt idx="106">
                  <c:v>5.2439999999999998</c:v>
                </c:pt>
                <c:pt idx="107">
                  <c:v>4.7694999999999999</c:v>
                </c:pt>
                <c:pt idx="108">
                  <c:v>6.9954999999999998</c:v>
                </c:pt>
                <c:pt idx="109">
                  <c:v>5.7909999999999986</c:v>
                </c:pt>
                <c:pt idx="110">
                  <c:v>6.952</c:v>
                </c:pt>
                <c:pt idx="111">
                  <c:v>5.2714999999999996</c:v>
                </c:pt>
                <c:pt idx="112">
                  <c:v>6.6579999999999906</c:v>
                </c:pt>
                <c:pt idx="113">
                  <c:v>4.7569999999999997</c:v>
                </c:pt>
                <c:pt idx="114">
                  <c:v>6.8704999999999998</c:v>
                </c:pt>
                <c:pt idx="115">
                  <c:v>5.9930000000000003</c:v>
                </c:pt>
                <c:pt idx="116">
                  <c:v>6.9095000000000004</c:v>
                </c:pt>
                <c:pt idx="117">
                  <c:v>4.2229999999999972</c:v>
                </c:pt>
                <c:pt idx="118">
                  <c:v>3.8325</c:v>
                </c:pt>
                <c:pt idx="119">
                  <c:v>6.56</c:v>
                </c:pt>
                <c:pt idx="120">
                  <c:v>4.5659999999999972</c:v>
                </c:pt>
                <c:pt idx="121">
                  <c:v>4.7815000000000003</c:v>
                </c:pt>
                <c:pt idx="122">
                  <c:v>6.6914999999999987</c:v>
                </c:pt>
                <c:pt idx="123">
                  <c:v>2.3420000000000001</c:v>
                </c:pt>
                <c:pt idx="124">
                  <c:v>6.5805000000000007</c:v>
                </c:pt>
                <c:pt idx="125">
                  <c:v>8.5065000000000008</c:v>
                </c:pt>
                <c:pt idx="126">
                  <c:v>5.8164999999999996</c:v>
                </c:pt>
                <c:pt idx="127">
                  <c:v>6.1074999999999946</c:v>
                </c:pt>
                <c:pt idx="128">
                  <c:v>4.7705000000000002</c:v>
                </c:pt>
                <c:pt idx="129">
                  <c:v>2.958499999999999</c:v>
                </c:pt>
                <c:pt idx="130">
                  <c:v>4.7829999999999986</c:v>
                </c:pt>
                <c:pt idx="131">
                  <c:v>8.4780000000000015</c:v>
                </c:pt>
                <c:pt idx="132">
                  <c:v>3.8580000000000001</c:v>
                </c:pt>
                <c:pt idx="133">
                  <c:v>6.2134999999999998</c:v>
                </c:pt>
                <c:pt idx="134">
                  <c:v>6.2009999999999996</c:v>
                </c:pt>
                <c:pt idx="135">
                  <c:v>4.2549999999999972</c:v>
                </c:pt>
                <c:pt idx="136">
                  <c:v>7.0514999999999999</c:v>
                </c:pt>
                <c:pt idx="137">
                  <c:v>6.7089999999999996</c:v>
                </c:pt>
                <c:pt idx="138">
                  <c:v>4.6439999999999957</c:v>
                </c:pt>
                <c:pt idx="139">
                  <c:v>4.9664999999999999</c:v>
                </c:pt>
                <c:pt idx="140">
                  <c:v>4.4485000000000001</c:v>
                </c:pt>
                <c:pt idx="141">
                  <c:v>6.7065000000000001</c:v>
                </c:pt>
                <c:pt idx="142">
                  <c:v>6.3469999999999986</c:v>
                </c:pt>
                <c:pt idx="143">
                  <c:v>5.9320000000000004</c:v>
                </c:pt>
                <c:pt idx="144">
                  <c:v>5.5179999999999971</c:v>
                </c:pt>
                <c:pt idx="145">
                  <c:v>8.8075000000000028</c:v>
                </c:pt>
                <c:pt idx="146">
                  <c:v>4.3629999999999933</c:v>
                </c:pt>
                <c:pt idx="147">
                  <c:v>6.992</c:v>
                </c:pt>
                <c:pt idx="148">
                  <c:v>7.2274999999999956</c:v>
                </c:pt>
                <c:pt idx="149">
                  <c:v>9.4350000000000005</c:v>
                </c:pt>
                <c:pt idx="150">
                  <c:v>8.4819999999999993</c:v>
                </c:pt>
                <c:pt idx="151">
                  <c:v>6.3090000000000002</c:v>
                </c:pt>
                <c:pt idx="152">
                  <c:v>8.0045000000000002</c:v>
                </c:pt>
                <c:pt idx="153">
                  <c:v>6.0495000000000001</c:v>
                </c:pt>
                <c:pt idx="154">
                  <c:v>6.3864999999999998</c:v>
                </c:pt>
                <c:pt idx="155">
                  <c:v>6.4624999999999986</c:v>
                </c:pt>
                <c:pt idx="156">
                  <c:v>10.1485</c:v>
                </c:pt>
                <c:pt idx="157">
                  <c:v>6.8895</c:v>
                </c:pt>
                <c:pt idx="158">
                  <c:v>7.9480000000000004</c:v>
                </c:pt>
                <c:pt idx="159">
                  <c:v>9.3475000000000001</c:v>
                </c:pt>
                <c:pt idx="160">
                  <c:v>10.108499999999999</c:v>
                </c:pt>
                <c:pt idx="161">
                  <c:v>8.8615000000000013</c:v>
                </c:pt>
                <c:pt idx="162">
                  <c:v>6.3774999999999986</c:v>
                </c:pt>
                <c:pt idx="163">
                  <c:v>7.2510000000000003</c:v>
                </c:pt>
                <c:pt idx="164">
                  <c:v>7.3450000000000006</c:v>
                </c:pt>
                <c:pt idx="165">
                  <c:v>7.89</c:v>
                </c:pt>
                <c:pt idx="166">
                  <c:v>3.3239999999999998</c:v>
                </c:pt>
                <c:pt idx="167">
                  <c:v>14.3125</c:v>
                </c:pt>
                <c:pt idx="168">
                  <c:v>5.2809999999999997</c:v>
                </c:pt>
                <c:pt idx="169">
                  <c:v>5.9729999999999999</c:v>
                </c:pt>
                <c:pt idx="170">
                  <c:v>11.9445</c:v>
                </c:pt>
                <c:pt idx="171">
                  <c:v>9.6775000000000002</c:v>
                </c:pt>
                <c:pt idx="172">
                  <c:v>10.6435</c:v>
                </c:pt>
                <c:pt idx="173">
                  <c:v>8.4045000000000005</c:v>
                </c:pt>
                <c:pt idx="174">
                  <c:v>9.4095000000000066</c:v>
                </c:pt>
                <c:pt idx="175">
                  <c:v>9.2260000000000009</c:v>
                </c:pt>
                <c:pt idx="176">
                  <c:v>10.417999999999999</c:v>
                </c:pt>
                <c:pt idx="177">
                  <c:v>8.6735000000000007</c:v>
                </c:pt>
                <c:pt idx="178">
                  <c:v>19.387499999999999</c:v>
                </c:pt>
                <c:pt idx="179">
                  <c:v>5.6569999999999947</c:v>
                </c:pt>
                <c:pt idx="180">
                  <c:v>7.7344999999999997</c:v>
                </c:pt>
                <c:pt idx="181">
                  <c:v>14.696</c:v>
                </c:pt>
                <c:pt idx="182">
                  <c:v>7.9794999999999998</c:v>
                </c:pt>
                <c:pt idx="183">
                  <c:v>7.8544999999999927</c:v>
                </c:pt>
                <c:pt idx="184">
                  <c:v>10.148999999999999</c:v>
                </c:pt>
                <c:pt idx="185">
                  <c:v>12.414</c:v>
                </c:pt>
                <c:pt idx="186">
                  <c:v>11.615</c:v>
                </c:pt>
                <c:pt idx="187">
                  <c:v>14.609</c:v>
                </c:pt>
                <c:pt idx="188">
                  <c:v>10.057499999999999</c:v>
                </c:pt>
                <c:pt idx="189">
                  <c:v>13.529500000000001</c:v>
                </c:pt>
                <c:pt idx="190">
                  <c:v>9.4740000000000002</c:v>
                </c:pt>
                <c:pt idx="191">
                  <c:v>9.9395000000000024</c:v>
                </c:pt>
                <c:pt idx="192">
                  <c:v>12.5</c:v>
                </c:pt>
                <c:pt idx="193">
                  <c:v>8.3605</c:v>
                </c:pt>
                <c:pt idx="194">
                  <c:v>9.9780000000000015</c:v>
                </c:pt>
                <c:pt idx="195">
                  <c:v>10.214</c:v>
                </c:pt>
                <c:pt idx="196">
                  <c:v>13.375</c:v>
                </c:pt>
                <c:pt idx="197">
                  <c:v>9.5155000000000012</c:v>
                </c:pt>
                <c:pt idx="198">
                  <c:v>8.2429999999999986</c:v>
                </c:pt>
                <c:pt idx="199">
                  <c:v>10.443</c:v>
                </c:pt>
                <c:pt idx="200">
                  <c:v>16.4605</c:v>
                </c:pt>
                <c:pt idx="201">
                  <c:v>17.864000000000001</c:v>
                </c:pt>
                <c:pt idx="202">
                  <c:v>13.2355</c:v>
                </c:pt>
                <c:pt idx="203">
                  <c:v>17.883500000000002</c:v>
                </c:pt>
                <c:pt idx="204">
                  <c:v>14.795500000000001</c:v>
                </c:pt>
                <c:pt idx="205">
                  <c:v>14.896000000000001</c:v>
                </c:pt>
                <c:pt idx="206">
                  <c:v>12.9115</c:v>
                </c:pt>
                <c:pt idx="207">
                  <c:v>12.4765</c:v>
                </c:pt>
                <c:pt idx="208">
                  <c:v>16.838999999999999</c:v>
                </c:pt>
                <c:pt idx="209">
                  <c:v>20.64</c:v>
                </c:pt>
                <c:pt idx="210">
                  <c:v>18.023499999999981</c:v>
                </c:pt>
                <c:pt idx="211">
                  <c:v>23.586500000000001</c:v>
                </c:pt>
                <c:pt idx="212">
                  <c:v>13.957000000000001</c:v>
                </c:pt>
                <c:pt idx="213">
                  <c:v>12.0535</c:v>
                </c:pt>
                <c:pt idx="214">
                  <c:v>17.824999999999999</c:v>
                </c:pt>
                <c:pt idx="215">
                  <c:v>22.9</c:v>
                </c:pt>
                <c:pt idx="216">
                  <c:v>22.242000000000001</c:v>
                </c:pt>
                <c:pt idx="217">
                  <c:v>23.792999999999999</c:v>
                </c:pt>
                <c:pt idx="218">
                  <c:v>16.529</c:v>
                </c:pt>
                <c:pt idx="219">
                  <c:v>28.341000000000001</c:v>
                </c:pt>
                <c:pt idx="220">
                  <c:v>26.3125</c:v>
                </c:pt>
                <c:pt idx="221">
                  <c:v>13.095000000000001</c:v>
                </c:pt>
                <c:pt idx="222">
                  <c:v>20.918500000000002</c:v>
                </c:pt>
                <c:pt idx="223">
                  <c:v>21.6555</c:v>
                </c:pt>
                <c:pt idx="224">
                  <c:v>30.570499999999999</c:v>
                </c:pt>
                <c:pt idx="225">
                  <c:v>23.294499999999999</c:v>
                </c:pt>
                <c:pt idx="226">
                  <c:v>28.989000000000001</c:v>
                </c:pt>
                <c:pt idx="227">
                  <c:v>32.737000000000002</c:v>
                </c:pt>
                <c:pt idx="228">
                  <c:v>23.4925</c:v>
                </c:pt>
                <c:pt idx="229">
                  <c:v>34.338000000000001</c:v>
                </c:pt>
                <c:pt idx="230">
                  <c:v>25.702999999999999</c:v>
                </c:pt>
                <c:pt idx="231">
                  <c:v>18.632000000000001</c:v>
                </c:pt>
                <c:pt idx="232">
                  <c:v>27.49</c:v>
                </c:pt>
                <c:pt idx="233">
                  <c:v>37.968000000000011</c:v>
                </c:pt>
                <c:pt idx="234">
                  <c:v>55.869500000000002</c:v>
                </c:pt>
                <c:pt idx="235">
                  <c:v>43.762</c:v>
                </c:pt>
                <c:pt idx="236">
                  <c:v>43.357999999999997</c:v>
                </c:pt>
                <c:pt idx="237">
                  <c:v>55.917999999999999</c:v>
                </c:pt>
                <c:pt idx="238">
                  <c:v>45.163499999999999</c:v>
                </c:pt>
                <c:pt idx="239">
                  <c:v>53.96</c:v>
                </c:pt>
                <c:pt idx="240">
                  <c:v>56.274999999999999</c:v>
                </c:pt>
                <c:pt idx="241">
                  <c:v>66.91</c:v>
                </c:pt>
                <c:pt idx="242">
                  <c:v>95.003500000000003</c:v>
                </c:pt>
                <c:pt idx="243">
                  <c:v>84.16249999999998</c:v>
                </c:pt>
                <c:pt idx="244">
                  <c:v>364.36450000000002</c:v>
                </c:pt>
                <c:pt idx="245">
                  <c:v>88.451499999999996</c:v>
                </c:pt>
                <c:pt idx="246">
                  <c:v>90.793000000000006</c:v>
                </c:pt>
                <c:pt idx="247">
                  <c:v>89.326499999999982</c:v>
                </c:pt>
                <c:pt idx="248">
                  <c:v>116.46550000000001</c:v>
                </c:pt>
                <c:pt idx="249">
                  <c:v>129.00899999999999</c:v>
                </c:pt>
                <c:pt idx="250">
                  <c:v>154.79849999999999</c:v>
                </c:pt>
                <c:pt idx="251">
                  <c:v>198.27250000000001</c:v>
                </c:pt>
                <c:pt idx="252">
                  <c:v>260.25400000000002</c:v>
                </c:pt>
                <c:pt idx="253">
                  <c:v>382.20350000000002</c:v>
                </c:pt>
                <c:pt idx="254">
                  <c:v>720.71050000000002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377-4FBA-B102-A43F5290D474}"/>
            </c:ext>
          </c:extLst>
        </c:ser>
        <c:ser>
          <c:idx val="0"/>
          <c:order val="0"/>
          <c:tx>
            <c:strRef>
              <c:f>'2015-06-27-2036.csv'!$E$1</c:f>
              <c:strCache>
                <c:ptCount val="1"/>
                <c:pt idx="0">
                  <c:v>Pulse FFT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'2015-06-27-2036.csv'!$H$3:$H$257</c:f>
              <c:numCache>
                <c:formatCode>General</c:formatCode>
                <c:ptCount val="255"/>
                <c:pt idx="0">
                  <c:v>9.1796875E-2</c:v>
                </c:pt>
                <c:pt idx="1">
                  <c:v>0.18359375</c:v>
                </c:pt>
                <c:pt idx="2">
                  <c:v>0.275390625</c:v>
                </c:pt>
                <c:pt idx="3">
                  <c:v>0.3671875</c:v>
                </c:pt>
                <c:pt idx="4">
                  <c:v>0.458984375</c:v>
                </c:pt>
                <c:pt idx="5">
                  <c:v>0.55078125</c:v>
                </c:pt>
                <c:pt idx="6">
                  <c:v>0.642578125</c:v>
                </c:pt>
                <c:pt idx="7">
                  <c:v>0.734375</c:v>
                </c:pt>
                <c:pt idx="8">
                  <c:v>0.826171875</c:v>
                </c:pt>
                <c:pt idx="9">
                  <c:v>0.91796875</c:v>
                </c:pt>
                <c:pt idx="10">
                  <c:v>1.009765625</c:v>
                </c:pt>
                <c:pt idx="11">
                  <c:v>1.1015625</c:v>
                </c:pt>
                <c:pt idx="12">
                  <c:v>1.193359375</c:v>
                </c:pt>
                <c:pt idx="13">
                  <c:v>1.28515625</c:v>
                </c:pt>
                <c:pt idx="14">
                  <c:v>1.376953125</c:v>
                </c:pt>
                <c:pt idx="15">
                  <c:v>1.46875</c:v>
                </c:pt>
                <c:pt idx="16">
                  <c:v>1.560546875</c:v>
                </c:pt>
                <c:pt idx="17">
                  <c:v>1.65234375</c:v>
                </c:pt>
                <c:pt idx="18">
                  <c:v>1.744140625</c:v>
                </c:pt>
                <c:pt idx="19">
                  <c:v>1.8359375</c:v>
                </c:pt>
                <c:pt idx="20">
                  <c:v>1.927734375</c:v>
                </c:pt>
                <c:pt idx="21">
                  <c:v>2.01953125</c:v>
                </c:pt>
                <c:pt idx="22">
                  <c:v>2.111328125</c:v>
                </c:pt>
                <c:pt idx="23">
                  <c:v>2.203125</c:v>
                </c:pt>
                <c:pt idx="24">
                  <c:v>2.294921875</c:v>
                </c:pt>
                <c:pt idx="25">
                  <c:v>2.38671875</c:v>
                </c:pt>
                <c:pt idx="26">
                  <c:v>2.478515625</c:v>
                </c:pt>
                <c:pt idx="27">
                  <c:v>2.5703125</c:v>
                </c:pt>
                <c:pt idx="28">
                  <c:v>2.662109375</c:v>
                </c:pt>
                <c:pt idx="29">
                  <c:v>2.75390625</c:v>
                </c:pt>
                <c:pt idx="30">
                  <c:v>2.845703125</c:v>
                </c:pt>
                <c:pt idx="31">
                  <c:v>2.9375</c:v>
                </c:pt>
                <c:pt idx="32">
                  <c:v>3.029296875</c:v>
                </c:pt>
                <c:pt idx="33">
                  <c:v>3.12109375</c:v>
                </c:pt>
                <c:pt idx="34">
                  <c:v>3.212890625</c:v>
                </c:pt>
                <c:pt idx="35">
                  <c:v>3.3046875</c:v>
                </c:pt>
                <c:pt idx="36">
                  <c:v>3.3964843749999991</c:v>
                </c:pt>
                <c:pt idx="37">
                  <c:v>3.48828125</c:v>
                </c:pt>
                <c:pt idx="38">
                  <c:v>3.580078125</c:v>
                </c:pt>
                <c:pt idx="39">
                  <c:v>3.6718749999999991</c:v>
                </c:pt>
                <c:pt idx="40">
                  <c:v>3.763671875</c:v>
                </c:pt>
                <c:pt idx="41">
                  <c:v>3.85546875</c:v>
                </c:pt>
                <c:pt idx="42">
                  <c:v>3.947265625</c:v>
                </c:pt>
                <c:pt idx="43">
                  <c:v>4.0390625</c:v>
                </c:pt>
                <c:pt idx="44">
                  <c:v>4.130859375</c:v>
                </c:pt>
                <c:pt idx="45">
                  <c:v>4.2226562499999911</c:v>
                </c:pt>
                <c:pt idx="46">
                  <c:v>4.314453125</c:v>
                </c:pt>
                <c:pt idx="47">
                  <c:v>4.40625</c:v>
                </c:pt>
                <c:pt idx="48">
                  <c:v>4.498046875</c:v>
                </c:pt>
                <c:pt idx="49">
                  <c:v>4.58984375</c:v>
                </c:pt>
                <c:pt idx="50">
                  <c:v>4.681640625</c:v>
                </c:pt>
                <c:pt idx="51">
                  <c:v>4.7734375</c:v>
                </c:pt>
                <c:pt idx="52">
                  <c:v>4.8652343749999911</c:v>
                </c:pt>
                <c:pt idx="53">
                  <c:v>4.9570312499999911</c:v>
                </c:pt>
                <c:pt idx="54">
                  <c:v>5.048828125</c:v>
                </c:pt>
                <c:pt idx="55">
                  <c:v>5.140625</c:v>
                </c:pt>
                <c:pt idx="56">
                  <c:v>5.232421875</c:v>
                </c:pt>
                <c:pt idx="57">
                  <c:v>5.3242187499999911</c:v>
                </c:pt>
                <c:pt idx="58">
                  <c:v>5.416015625</c:v>
                </c:pt>
                <c:pt idx="59">
                  <c:v>5.5078124999999956</c:v>
                </c:pt>
                <c:pt idx="60">
                  <c:v>5.599609375</c:v>
                </c:pt>
                <c:pt idx="61">
                  <c:v>5.6914062499999876</c:v>
                </c:pt>
                <c:pt idx="62">
                  <c:v>5.783203125</c:v>
                </c:pt>
                <c:pt idx="63">
                  <c:v>5.875</c:v>
                </c:pt>
                <c:pt idx="64">
                  <c:v>5.966796875</c:v>
                </c:pt>
                <c:pt idx="65">
                  <c:v>6.05859375</c:v>
                </c:pt>
                <c:pt idx="66">
                  <c:v>6.150390625</c:v>
                </c:pt>
                <c:pt idx="67">
                  <c:v>6.2421874999999956</c:v>
                </c:pt>
                <c:pt idx="68">
                  <c:v>6.3339843749999911</c:v>
                </c:pt>
                <c:pt idx="69">
                  <c:v>6.4257812499999911</c:v>
                </c:pt>
                <c:pt idx="70">
                  <c:v>6.517578125</c:v>
                </c:pt>
                <c:pt idx="71">
                  <c:v>6.609375</c:v>
                </c:pt>
                <c:pt idx="72">
                  <c:v>6.701171875</c:v>
                </c:pt>
                <c:pt idx="73">
                  <c:v>6.79296875</c:v>
                </c:pt>
                <c:pt idx="74">
                  <c:v>6.884765625</c:v>
                </c:pt>
                <c:pt idx="75">
                  <c:v>6.9765625</c:v>
                </c:pt>
                <c:pt idx="76">
                  <c:v>7.068359375</c:v>
                </c:pt>
                <c:pt idx="77">
                  <c:v>7.1601562499999849</c:v>
                </c:pt>
                <c:pt idx="78">
                  <c:v>7.251953125</c:v>
                </c:pt>
                <c:pt idx="79">
                  <c:v>7.34375</c:v>
                </c:pt>
                <c:pt idx="80">
                  <c:v>7.435546875</c:v>
                </c:pt>
                <c:pt idx="81">
                  <c:v>7.52734375</c:v>
                </c:pt>
                <c:pt idx="82">
                  <c:v>7.619140625</c:v>
                </c:pt>
                <c:pt idx="83">
                  <c:v>7.7109374999999947</c:v>
                </c:pt>
                <c:pt idx="84">
                  <c:v>7.8027343749999911</c:v>
                </c:pt>
                <c:pt idx="85">
                  <c:v>7.8945312499999831</c:v>
                </c:pt>
                <c:pt idx="86">
                  <c:v>7.986328125</c:v>
                </c:pt>
                <c:pt idx="87">
                  <c:v>8.0781249999999982</c:v>
                </c:pt>
                <c:pt idx="88">
                  <c:v>8.169921875</c:v>
                </c:pt>
                <c:pt idx="89">
                  <c:v>8.2617187499999982</c:v>
                </c:pt>
                <c:pt idx="90">
                  <c:v>8.353515625</c:v>
                </c:pt>
                <c:pt idx="91">
                  <c:v>8.4453125</c:v>
                </c:pt>
                <c:pt idx="92">
                  <c:v>8.537109375</c:v>
                </c:pt>
                <c:pt idx="93">
                  <c:v>8.62890625</c:v>
                </c:pt>
                <c:pt idx="94">
                  <c:v>8.7207031249999982</c:v>
                </c:pt>
                <c:pt idx="95">
                  <c:v>8.8125</c:v>
                </c:pt>
                <c:pt idx="96">
                  <c:v>8.904296875</c:v>
                </c:pt>
                <c:pt idx="97">
                  <c:v>8.99609375</c:v>
                </c:pt>
                <c:pt idx="98">
                  <c:v>9.087890625</c:v>
                </c:pt>
                <c:pt idx="99">
                  <c:v>9.1796875</c:v>
                </c:pt>
                <c:pt idx="100">
                  <c:v>9.271484375</c:v>
                </c:pt>
                <c:pt idx="101">
                  <c:v>9.36328125</c:v>
                </c:pt>
                <c:pt idx="102">
                  <c:v>9.455078125</c:v>
                </c:pt>
                <c:pt idx="103">
                  <c:v>9.5468749999999982</c:v>
                </c:pt>
                <c:pt idx="104">
                  <c:v>9.6386718749999982</c:v>
                </c:pt>
                <c:pt idx="105">
                  <c:v>9.7304687499999982</c:v>
                </c:pt>
                <c:pt idx="106">
                  <c:v>9.822265625</c:v>
                </c:pt>
                <c:pt idx="107">
                  <c:v>9.9140625</c:v>
                </c:pt>
                <c:pt idx="108">
                  <c:v>10.005859375</c:v>
                </c:pt>
                <c:pt idx="109">
                  <c:v>10.09765625</c:v>
                </c:pt>
                <c:pt idx="110">
                  <c:v>10.189453125</c:v>
                </c:pt>
                <c:pt idx="111">
                  <c:v>10.28125</c:v>
                </c:pt>
                <c:pt idx="112">
                  <c:v>10.373046875</c:v>
                </c:pt>
                <c:pt idx="113">
                  <c:v>10.46484375</c:v>
                </c:pt>
                <c:pt idx="114">
                  <c:v>10.556640625</c:v>
                </c:pt>
                <c:pt idx="115">
                  <c:v>10.6484375</c:v>
                </c:pt>
                <c:pt idx="116">
                  <c:v>10.740234375</c:v>
                </c:pt>
                <c:pt idx="117">
                  <c:v>10.83203125</c:v>
                </c:pt>
                <c:pt idx="118">
                  <c:v>10.923828125</c:v>
                </c:pt>
                <c:pt idx="119">
                  <c:v>11.015625</c:v>
                </c:pt>
                <c:pt idx="120">
                  <c:v>11.107421875</c:v>
                </c:pt>
                <c:pt idx="121">
                  <c:v>11.19921875</c:v>
                </c:pt>
                <c:pt idx="122">
                  <c:v>11.291015625</c:v>
                </c:pt>
                <c:pt idx="123">
                  <c:v>11.3828125</c:v>
                </c:pt>
                <c:pt idx="124">
                  <c:v>11.474609375</c:v>
                </c:pt>
                <c:pt idx="125">
                  <c:v>11.56640625</c:v>
                </c:pt>
                <c:pt idx="126">
                  <c:v>11.658203125</c:v>
                </c:pt>
                <c:pt idx="127">
                  <c:v>11.75</c:v>
                </c:pt>
                <c:pt idx="128">
                  <c:v>11.841796875</c:v>
                </c:pt>
                <c:pt idx="129">
                  <c:v>11.93359375</c:v>
                </c:pt>
                <c:pt idx="130">
                  <c:v>12.025390625</c:v>
                </c:pt>
                <c:pt idx="131">
                  <c:v>12.1171875</c:v>
                </c:pt>
                <c:pt idx="132">
                  <c:v>12.208984375</c:v>
                </c:pt>
                <c:pt idx="133">
                  <c:v>12.30078125</c:v>
                </c:pt>
                <c:pt idx="134">
                  <c:v>12.392578125</c:v>
                </c:pt>
                <c:pt idx="135">
                  <c:v>12.484375</c:v>
                </c:pt>
                <c:pt idx="136">
                  <c:v>12.576171875</c:v>
                </c:pt>
                <c:pt idx="137">
                  <c:v>12.66796875</c:v>
                </c:pt>
                <c:pt idx="138">
                  <c:v>12.759765625</c:v>
                </c:pt>
                <c:pt idx="139">
                  <c:v>12.8515625</c:v>
                </c:pt>
                <c:pt idx="140">
                  <c:v>12.943359375</c:v>
                </c:pt>
                <c:pt idx="141">
                  <c:v>13.03515625</c:v>
                </c:pt>
                <c:pt idx="142">
                  <c:v>13.126953125</c:v>
                </c:pt>
                <c:pt idx="143">
                  <c:v>13.21875</c:v>
                </c:pt>
                <c:pt idx="144">
                  <c:v>13.310546875</c:v>
                </c:pt>
                <c:pt idx="145">
                  <c:v>13.40234375</c:v>
                </c:pt>
                <c:pt idx="146">
                  <c:v>13.494140625</c:v>
                </c:pt>
                <c:pt idx="147">
                  <c:v>13.5859375</c:v>
                </c:pt>
                <c:pt idx="148">
                  <c:v>13.677734375</c:v>
                </c:pt>
                <c:pt idx="149">
                  <c:v>13.76953125</c:v>
                </c:pt>
                <c:pt idx="150">
                  <c:v>13.861328125</c:v>
                </c:pt>
                <c:pt idx="151">
                  <c:v>13.953125</c:v>
                </c:pt>
                <c:pt idx="152">
                  <c:v>14.044921875</c:v>
                </c:pt>
                <c:pt idx="153">
                  <c:v>14.13671875</c:v>
                </c:pt>
                <c:pt idx="154">
                  <c:v>14.228515625</c:v>
                </c:pt>
                <c:pt idx="155">
                  <c:v>14.3203125</c:v>
                </c:pt>
                <c:pt idx="156">
                  <c:v>14.412109375</c:v>
                </c:pt>
                <c:pt idx="157">
                  <c:v>14.50390625</c:v>
                </c:pt>
                <c:pt idx="158">
                  <c:v>14.595703125</c:v>
                </c:pt>
                <c:pt idx="159">
                  <c:v>14.6875</c:v>
                </c:pt>
                <c:pt idx="160">
                  <c:v>14.779296875</c:v>
                </c:pt>
                <c:pt idx="161">
                  <c:v>14.87109375</c:v>
                </c:pt>
                <c:pt idx="162">
                  <c:v>14.962890625</c:v>
                </c:pt>
                <c:pt idx="163">
                  <c:v>15.0546875</c:v>
                </c:pt>
                <c:pt idx="164">
                  <c:v>15.146484375</c:v>
                </c:pt>
                <c:pt idx="165">
                  <c:v>15.23828125</c:v>
                </c:pt>
                <c:pt idx="166">
                  <c:v>15.330078125</c:v>
                </c:pt>
                <c:pt idx="167">
                  <c:v>15.421875</c:v>
                </c:pt>
                <c:pt idx="168">
                  <c:v>15.513671875</c:v>
                </c:pt>
                <c:pt idx="169">
                  <c:v>15.60546875</c:v>
                </c:pt>
                <c:pt idx="170">
                  <c:v>15.697265625</c:v>
                </c:pt>
                <c:pt idx="171">
                  <c:v>15.7890625</c:v>
                </c:pt>
                <c:pt idx="172">
                  <c:v>15.880859375</c:v>
                </c:pt>
                <c:pt idx="173">
                  <c:v>15.97265625</c:v>
                </c:pt>
                <c:pt idx="174">
                  <c:v>16.064453125</c:v>
                </c:pt>
                <c:pt idx="175">
                  <c:v>16.15625</c:v>
                </c:pt>
                <c:pt idx="176">
                  <c:v>16.248046874999929</c:v>
                </c:pt>
                <c:pt idx="177">
                  <c:v>16.33984375</c:v>
                </c:pt>
                <c:pt idx="178">
                  <c:v>16.431640625</c:v>
                </c:pt>
                <c:pt idx="179">
                  <c:v>16.5234375</c:v>
                </c:pt>
                <c:pt idx="180">
                  <c:v>16.615234375</c:v>
                </c:pt>
                <c:pt idx="181">
                  <c:v>16.70703125</c:v>
                </c:pt>
                <c:pt idx="182">
                  <c:v>16.798828125</c:v>
                </c:pt>
                <c:pt idx="183">
                  <c:v>16.890625</c:v>
                </c:pt>
                <c:pt idx="184">
                  <c:v>16.982421874999929</c:v>
                </c:pt>
                <c:pt idx="185">
                  <c:v>17.07421875</c:v>
                </c:pt>
                <c:pt idx="186">
                  <c:v>17.166015625</c:v>
                </c:pt>
                <c:pt idx="187">
                  <c:v>17.2578125</c:v>
                </c:pt>
                <c:pt idx="188">
                  <c:v>17.349609375</c:v>
                </c:pt>
                <c:pt idx="189">
                  <c:v>17.44140625</c:v>
                </c:pt>
                <c:pt idx="190">
                  <c:v>17.533203125</c:v>
                </c:pt>
                <c:pt idx="191">
                  <c:v>17.625</c:v>
                </c:pt>
                <c:pt idx="192">
                  <c:v>17.716796875</c:v>
                </c:pt>
                <c:pt idx="193">
                  <c:v>17.80859375</c:v>
                </c:pt>
                <c:pt idx="194">
                  <c:v>17.900390625</c:v>
                </c:pt>
                <c:pt idx="195">
                  <c:v>17.9921875</c:v>
                </c:pt>
                <c:pt idx="196">
                  <c:v>18.083984375</c:v>
                </c:pt>
                <c:pt idx="197">
                  <c:v>18.17578125</c:v>
                </c:pt>
                <c:pt idx="198">
                  <c:v>18.267578125</c:v>
                </c:pt>
                <c:pt idx="199">
                  <c:v>18.359375</c:v>
                </c:pt>
                <c:pt idx="200">
                  <c:v>18.451171875</c:v>
                </c:pt>
                <c:pt idx="201">
                  <c:v>18.54296875</c:v>
                </c:pt>
                <c:pt idx="202">
                  <c:v>18.634765625</c:v>
                </c:pt>
                <c:pt idx="203">
                  <c:v>18.7265625</c:v>
                </c:pt>
                <c:pt idx="204">
                  <c:v>18.818359375</c:v>
                </c:pt>
                <c:pt idx="205">
                  <c:v>18.91015625</c:v>
                </c:pt>
                <c:pt idx="206">
                  <c:v>19.001953125</c:v>
                </c:pt>
                <c:pt idx="207">
                  <c:v>19.09375</c:v>
                </c:pt>
                <c:pt idx="208">
                  <c:v>19.185546874999929</c:v>
                </c:pt>
                <c:pt idx="209">
                  <c:v>19.27734375</c:v>
                </c:pt>
                <c:pt idx="210">
                  <c:v>19.369140625</c:v>
                </c:pt>
                <c:pt idx="211">
                  <c:v>19.4609375</c:v>
                </c:pt>
                <c:pt idx="212">
                  <c:v>19.552734375</c:v>
                </c:pt>
                <c:pt idx="213">
                  <c:v>19.64453125</c:v>
                </c:pt>
                <c:pt idx="214">
                  <c:v>19.736328125</c:v>
                </c:pt>
                <c:pt idx="215">
                  <c:v>19.828125</c:v>
                </c:pt>
                <c:pt idx="216">
                  <c:v>19.919921875</c:v>
                </c:pt>
                <c:pt idx="217">
                  <c:v>20.01171875</c:v>
                </c:pt>
                <c:pt idx="218">
                  <c:v>20.103515625</c:v>
                </c:pt>
                <c:pt idx="219">
                  <c:v>20.1953125</c:v>
                </c:pt>
                <c:pt idx="220">
                  <c:v>20.287109375</c:v>
                </c:pt>
                <c:pt idx="221">
                  <c:v>20.37890625</c:v>
                </c:pt>
                <c:pt idx="222">
                  <c:v>20.470703125</c:v>
                </c:pt>
                <c:pt idx="223">
                  <c:v>20.5625</c:v>
                </c:pt>
                <c:pt idx="224">
                  <c:v>20.654296875</c:v>
                </c:pt>
                <c:pt idx="225">
                  <c:v>20.74609375</c:v>
                </c:pt>
                <c:pt idx="226">
                  <c:v>20.837890625</c:v>
                </c:pt>
                <c:pt idx="227">
                  <c:v>20.9296875</c:v>
                </c:pt>
                <c:pt idx="228">
                  <c:v>21.021484375</c:v>
                </c:pt>
                <c:pt idx="229">
                  <c:v>21.11328125</c:v>
                </c:pt>
                <c:pt idx="230">
                  <c:v>21.205078125</c:v>
                </c:pt>
                <c:pt idx="231">
                  <c:v>21.296875</c:v>
                </c:pt>
                <c:pt idx="232">
                  <c:v>21.388671875</c:v>
                </c:pt>
                <c:pt idx="233">
                  <c:v>21.48046875</c:v>
                </c:pt>
                <c:pt idx="234">
                  <c:v>21.572265625</c:v>
                </c:pt>
                <c:pt idx="235">
                  <c:v>21.6640625</c:v>
                </c:pt>
                <c:pt idx="236">
                  <c:v>21.755859375</c:v>
                </c:pt>
                <c:pt idx="237">
                  <c:v>21.84765625</c:v>
                </c:pt>
                <c:pt idx="238">
                  <c:v>21.939453125</c:v>
                </c:pt>
                <c:pt idx="239">
                  <c:v>22.03125</c:v>
                </c:pt>
                <c:pt idx="240">
                  <c:v>22.123046875</c:v>
                </c:pt>
                <c:pt idx="241">
                  <c:v>22.21484375</c:v>
                </c:pt>
                <c:pt idx="242">
                  <c:v>22.306640625</c:v>
                </c:pt>
                <c:pt idx="243">
                  <c:v>22.3984375</c:v>
                </c:pt>
                <c:pt idx="244">
                  <c:v>22.490234375</c:v>
                </c:pt>
                <c:pt idx="245">
                  <c:v>22.58203125</c:v>
                </c:pt>
                <c:pt idx="246">
                  <c:v>22.673828125</c:v>
                </c:pt>
                <c:pt idx="247">
                  <c:v>22.765625</c:v>
                </c:pt>
                <c:pt idx="248">
                  <c:v>22.857421875</c:v>
                </c:pt>
                <c:pt idx="249">
                  <c:v>22.94921875</c:v>
                </c:pt>
                <c:pt idx="250">
                  <c:v>23.041015625</c:v>
                </c:pt>
                <c:pt idx="251">
                  <c:v>23.1328125</c:v>
                </c:pt>
                <c:pt idx="252">
                  <c:v>23.224609375</c:v>
                </c:pt>
                <c:pt idx="253">
                  <c:v>23.31640625</c:v>
                </c:pt>
                <c:pt idx="254">
                  <c:v>23.408203125</c:v>
                </c:pt>
              </c:numCache>
            </c:numRef>
          </c:xVal>
          <c:yVal>
            <c:numRef>
              <c:f>'2015-06-27-2036.csv'!$E$3:$E$258</c:f>
              <c:numCache>
                <c:formatCode>General</c:formatCode>
                <c:ptCount val="256"/>
                <c:pt idx="0">
                  <c:v>50.1</c:v>
                </c:pt>
                <c:pt idx="1">
                  <c:v>41.81</c:v>
                </c:pt>
                <c:pt idx="2">
                  <c:v>44.36</c:v>
                </c:pt>
                <c:pt idx="3">
                  <c:v>63.69</c:v>
                </c:pt>
                <c:pt idx="4">
                  <c:v>37.24</c:v>
                </c:pt>
                <c:pt idx="5">
                  <c:v>48.01</c:v>
                </c:pt>
                <c:pt idx="6">
                  <c:v>44.19</c:v>
                </c:pt>
                <c:pt idx="7">
                  <c:v>26.26</c:v>
                </c:pt>
                <c:pt idx="8">
                  <c:v>55.16</c:v>
                </c:pt>
                <c:pt idx="9">
                  <c:v>42.88</c:v>
                </c:pt>
                <c:pt idx="10">
                  <c:v>225.94</c:v>
                </c:pt>
                <c:pt idx="11">
                  <c:v>70.7</c:v>
                </c:pt>
                <c:pt idx="12">
                  <c:v>40.230000000000011</c:v>
                </c:pt>
                <c:pt idx="13">
                  <c:v>162.49</c:v>
                </c:pt>
                <c:pt idx="14">
                  <c:v>131.56</c:v>
                </c:pt>
                <c:pt idx="15">
                  <c:v>363.71</c:v>
                </c:pt>
                <c:pt idx="16">
                  <c:v>153.04</c:v>
                </c:pt>
                <c:pt idx="17">
                  <c:v>107.5</c:v>
                </c:pt>
                <c:pt idx="18">
                  <c:v>98.7</c:v>
                </c:pt>
                <c:pt idx="19">
                  <c:v>92.78</c:v>
                </c:pt>
                <c:pt idx="20">
                  <c:v>84.05</c:v>
                </c:pt>
                <c:pt idx="21">
                  <c:v>50.07</c:v>
                </c:pt>
                <c:pt idx="22">
                  <c:v>76.41</c:v>
                </c:pt>
                <c:pt idx="23">
                  <c:v>64.94</c:v>
                </c:pt>
                <c:pt idx="24">
                  <c:v>84.74</c:v>
                </c:pt>
                <c:pt idx="25">
                  <c:v>64.48</c:v>
                </c:pt>
                <c:pt idx="26">
                  <c:v>48.36</c:v>
                </c:pt>
                <c:pt idx="27">
                  <c:v>31.45</c:v>
                </c:pt>
                <c:pt idx="28">
                  <c:v>6.6899999999999986</c:v>
                </c:pt>
                <c:pt idx="29">
                  <c:v>287.14</c:v>
                </c:pt>
                <c:pt idx="30">
                  <c:v>287.06</c:v>
                </c:pt>
                <c:pt idx="31">
                  <c:v>227.01</c:v>
                </c:pt>
                <c:pt idx="32">
                  <c:v>90.77</c:v>
                </c:pt>
                <c:pt idx="33">
                  <c:v>129.38999999999999</c:v>
                </c:pt>
                <c:pt idx="34">
                  <c:v>41.86</c:v>
                </c:pt>
                <c:pt idx="35">
                  <c:v>92.14</c:v>
                </c:pt>
                <c:pt idx="36">
                  <c:v>60.55</c:v>
                </c:pt>
                <c:pt idx="37">
                  <c:v>114.39</c:v>
                </c:pt>
                <c:pt idx="38">
                  <c:v>90.69</c:v>
                </c:pt>
                <c:pt idx="39">
                  <c:v>73.84</c:v>
                </c:pt>
                <c:pt idx="40">
                  <c:v>30.68</c:v>
                </c:pt>
                <c:pt idx="41">
                  <c:v>91.93</c:v>
                </c:pt>
                <c:pt idx="42">
                  <c:v>116.69</c:v>
                </c:pt>
                <c:pt idx="43">
                  <c:v>139.63999999999999</c:v>
                </c:pt>
                <c:pt idx="44">
                  <c:v>169.5</c:v>
                </c:pt>
                <c:pt idx="45">
                  <c:v>77.94</c:v>
                </c:pt>
                <c:pt idx="46">
                  <c:v>26.48</c:v>
                </c:pt>
                <c:pt idx="47">
                  <c:v>80.319999999999993</c:v>
                </c:pt>
                <c:pt idx="48">
                  <c:v>87.32</c:v>
                </c:pt>
                <c:pt idx="49">
                  <c:v>60.34</c:v>
                </c:pt>
                <c:pt idx="50">
                  <c:v>95.94</c:v>
                </c:pt>
                <c:pt idx="51">
                  <c:v>44.73</c:v>
                </c:pt>
                <c:pt idx="52">
                  <c:v>55.15</c:v>
                </c:pt>
                <c:pt idx="53">
                  <c:v>68.94</c:v>
                </c:pt>
                <c:pt idx="54">
                  <c:v>50.9</c:v>
                </c:pt>
                <c:pt idx="55">
                  <c:v>64.349999999999994</c:v>
                </c:pt>
                <c:pt idx="56">
                  <c:v>63.03</c:v>
                </c:pt>
                <c:pt idx="57">
                  <c:v>99.44</c:v>
                </c:pt>
                <c:pt idx="58">
                  <c:v>82.35</c:v>
                </c:pt>
                <c:pt idx="59">
                  <c:v>74</c:v>
                </c:pt>
                <c:pt idx="60">
                  <c:v>43.43</c:v>
                </c:pt>
                <c:pt idx="61">
                  <c:v>97.01</c:v>
                </c:pt>
                <c:pt idx="62">
                  <c:v>106.81</c:v>
                </c:pt>
                <c:pt idx="63">
                  <c:v>65.040000000000006</c:v>
                </c:pt>
                <c:pt idx="64">
                  <c:v>79</c:v>
                </c:pt>
                <c:pt idx="65">
                  <c:v>84.14</c:v>
                </c:pt>
                <c:pt idx="66">
                  <c:v>68.53</c:v>
                </c:pt>
                <c:pt idx="67">
                  <c:v>64.069999999999993</c:v>
                </c:pt>
                <c:pt idx="68">
                  <c:v>53.39</c:v>
                </c:pt>
                <c:pt idx="69">
                  <c:v>66.11</c:v>
                </c:pt>
                <c:pt idx="70">
                  <c:v>66.31</c:v>
                </c:pt>
                <c:pt idx="71">
                  <c:v>89.25</c:v>
                </c:pt>
                <c:pt idx="72">
                  <c:v>85.36</c:v>
                </c:pt>
                <c:pt idx="73">
                  <c:v>81.52</c:v>
                </c:pt>
                <c:pt idx="74">
                  <c:v>90.31</c:v>
                </c:pt>
                <c:pt idx="75">
                  <c:v>98.679999999999978</c:v>
                </c:pt>
                <c:pt idx="76">
                  <c:v>98.99</c:v>
                </c:pt>
                <c:pt idx="77">
                  <c:v>63.05</c:v>
                </c:pt>
                <c:pt idx="78">
                  <c:v>86.07</c:v>
                </c:pt>
                <c:pt idx="79">
                  <c:v>92.02</c:v>
                </c:pt>
                <c:pt idx="80">
                  <c:v>91.79</c:v>
                </c:pt>
                <c:pt idx="81">
                  <c:v>60.01</c:v>
                </c:pt>
                <c:pt idx="82">
                  <c:v>66.36</c:v>
                </c:pt>
                <c:pt idx="83">
                  <c:v>72.53</c:v>
                </c:pt>
                <c:pt idx="84">
                  <c:v>86.4</c:v>
                </c:pt>
                <c:pt idx="85">
                  <c:v>87.39</c:v>
                </c:pt>
                <c:pt idx="86">
                  <c:v>78.39</c:v>
                </c:pt>
                <c:pt idx="87">
                  <c:v>81.94</c:v>
                </c:pt>
                <c:pt idx="88">
                  <c:v>70.03</c:v>
                </c:pt>
                <c:pt idx="89">
                  <c:v>63.56</c:v>
                </c:pt>
                <c:pt idx="90">
                  <c:v>85.23</c:v>
                </c:pt>
                <c:pt idx="91">
                  <c:v>81.08</c:v>
                </c:pt>
                <c:pt idx="92">
                  <c:v>74.48</c:v>
                </c:pt>
                <c:pt idx="93">
                  <c:v>76.28</c:v>
                </c:pt>
                <c:pt idx="94">
                  <c:v>94.62</c:v>
                </c:pt>
                <c:pt idx="95">
                  <c:v>83.91</c:v>
                </c:pt>
                <c:pt idx="96">
                  <c:v>83.19</c:v>
                </c:pt>
                <c:pt idx="97">
                  <c:v>98.99</c:v>
                </c:pt>
                <c:pt idx="98">
                  <c:v>88.47</c:v>
                </c:pt>
                <c:pt idx="99">
                  <c:v>104.61</c:v>
                </c:pt>
                <c:pt idx="100">
                  <c:v>87.72</c:v>
                </c:pt>
                <c:pt idx="101">
                  <c:v>107.57</c:v>
                </c:pt>
                <c:pt idx="102">
                  <c:v>111.59</c:v>
                </c:pt>
                <c:pt idx="103">
                  <c:v>101.51</c:v>
                </c:pt>
                <c:pt idx="104">
                  <c:v>84.46</c:v>
                </c:pt>
                <c:pt idx="105">
                  <c:v>66.599999999999994</c:v>
                </c:pt>
                <c:pt idx="106">
                  <c:v>82.4</c:v>
                </c:pt>
                <c:pt idx="107">
                  <c:v>114.21</c:v>
                </c:pt>
                <c:pt idx="108">
                  <c:v>101.15</c:v>
                </c:pt>
                <c:pt idx="109">
                  <c:v>86.09</c:v>
                </c:pt>
                <c:pt idx="110">
                  <c:v>104.07</c:v>
                </c:pt>
                <c:pt idx="111">
                  <c:v>97.08</c:v>
                </c:pt>
                <c:pt idx="112">
                  <c:v>82.47</c:v>
                </c:pt>
                <c:pt idx="113">
                  <c:v>104.09</c:v>
                </c:pt>
                <c:pt idx="114">
                  <c:v>102.04</c:v>
                </c:pt>
                <c:pt idx="115">
                  <c:v>105.12</c:v>
                </c:pt>
                <c:pt idx="116">
                  <c:v>107.58</c:v>
                </c:pt>
                <c:pt idx="117">
                  <c:v>146.22999999999999</c:v>
                </c:pt>
                <c:pt idx="118">
                  <c:v>153.53</c:v>
                </c:pt>
                <c:pt idx="119">
                  <c:v>132.41</c:v>
                </c:pt>
                <c:pt idx="120">
                  <c:v>110.67</c:v>
                </c:pt>
                <c:pt idx="121">
                  <c:v>85.02</c:v>
                </c:pt>
                <c:pt idx="122">
                  <c:v>83.77</c:v>
                </c:pt>
                <c:pt idx="123">
                  <c:v>90.14</c:v>
                </c:pt>
                <c:pt idx="124">
                  <c:v>86.29</c:v>
                </c:pt>
                <c:pt idx="125">
                  <c:v>109.87</c:v>
                </c:pt>
                <c:pt idx="126">
                  <c:v>88.179999999999978</c:v>
                </c:pt>
                <c:pt idx="127">
                  <c:v>104.73</c:v>
                </c:pt>
                <c:pt idx="128">
                  <c:v>117.1</c:v>
                </c:pt>
                <c:pt idx="129">
                  <c:v>100.26</c:v>
                </c:pt>
                <c:pt idx="130">
                  <c:v>119.45</c:v>
                </c:pt>
                <c:pt idx="131">
                  <c:v>117.46</c:v>
                </c:pt>
                <c:pt idx="132">
                  <c:v>118.62</c:v>
                </c:pt>
                <c:pt idx="133">
                  <c:v>113.12</c:v>
                </c:pt>
                <c:pt idx="134">
                  <c:v>88.24</c:v>
                </c:pt>
                <c:pt idx="135">
                  <c:v>85.87</c:v>
                </c:pt>
                <c:pt idx="136">
                  <c:v>178.22</c:v>
                </c:pt>
                <c:pt idx="137">
                  <c:v>58.5</c:v>
                </c:pt>
                <c:pt idx="138">
                  <c:v>104.3</c:v>
                </c:pt>
                <c:pt idx="139">
                  <c:v>106.79</c:v>
                </c:pt>
                <c:pt idx="140">
                  <c:v>108.95</c:v>
                </c:pt>
                <c:pt idx="141">
                  <c:v>108.06</c:v>
                </c:pt>
                <c:pt idx="142">
                  <c:v>129.54</c:v>
                </c:pt>
                <c:pt idx="143">
                  <c:v>112.99</c:v>
                </c:pt>
                <c:pt idx="144">
                  <c:v>106.85</c:v>
                </c:pt>
                <c:pt idx="145">
                  <c:v>125.31</c:v>
                </c:pt>
                <c:pt idx="146">
                  <c:v>109.35</c:v>
                </c:pt>
                <c:pt idx="147">
                  <c:v>102.06</c:v>
                </c:pt>
                <c:pt idx="148">
                  <c:v>136.96</c:v>
                </c:pt>
                <c:pt idx="149">
                  <c:v>146.72</c:v>
                </c:pt>
                <c:pt idx="150">
                  <c:v>123.86</c:v>
                </c:pt>
                <c:pt idx="151">
                  <c:v>110.28</c:v>
                </c:pt>
                <c:pt idx="152">
                  <c:v>103.47</c:v>
                </c:pt>
                <c:pt idx="153">
                  <c:v>113.97</c:v>
                </c:pt>
                <c:pt idx="154">
                  <c:v>133.44999999999999</c:v>
                </c:pt>
                <c:pt idx="155">
                  <c:v>116.97</c:v>
                </c:pt>
                <c:pt idx="156">
                  <c:v>135.15</c:v>
                </c:pt>
                <c:pt idx="157">
                  <c:v>127.93</c:v>
                </c:pt>
                <c:pt idx="158">
                  <c:v>143.83000000000001</c:v>
                </c:pt>
                <c:pt idx="159">
                  <c:v>143.80000000000001</c:v>
                </c:pt>
                <c:pt idx="160">
                  <c:v>134.57</c:v>
                </c:pt>
                <c:pt idx="161">
                  <c:v>157.43</c:v>
                </c:pt>
                <c:pt idx="162">
                  <c:v>154.51</c:v>
                </c:pt>
                <c:pt idx="163">
                  <c:v>149.13999999999999</c:v>
                </c:pt>
                <c:pt idx="164">
                  <c:v>146.44999999999999</c:v>
                </c:pt>
                <c:pt idx="165">
                  <c:v>168.28</c:v>
                </c:pt>
                <c:pt idx="166">
                  <c:v>159.47999999999999</c:v>
                </c:pt>
                <c:pt idx="167">
                  <c:v>153.05000000000001</c:v>
                </c:pt>
                <c:pt idx="168">
                  <c:v>155.24</c:v>
                </c:pt>
                <c:pt idx="169">
                  <c:v>148.79</c:v>
                </c:pt>
                <c:pt idx="170">
                  <c:v>154.62</c:v>
                </c:pt>
                <c:pt idx="171">
                  <c:v>169.91</c:v>
                </c:pt>
                <c:pt idx="172">
                  <c:v>175</c:v>
                </c:pt>
                <c:pt idx="173">
                  <c:v>178.32</c:v>
                </c:pt>
                <c:pt idx="174">
                  <c:v>148.86000000000001</c:v>
                </c:pt>
                <c:pt idx="175">
                  <c:v>154.27000000000001</c:v>
                </c:pt>
                <c:pt idx="176">
                  <c:v>164.81</c:v>
                </c:pt>
                <c:pt idx="177">
                  <c:v>186.15</c:v>
                </c:pt>
                <c:pt idx="178">
                  <c:v>155.29</c:v>
                </c:pt>
                <c:pt idx="179">
                  <c:v>163.03</c:v>
                </c:pt>
                <c:pt idx="180">
                  <c:v>175.95</c:v>
                </c:pt>
                <c:pt idx="181">
                  <c:v>183.27</c:v>
                </c:pt>
                <c:pt idx="182">
                  <c:v>180.93</c:v>
                </c:pt>
                <c:pt idx="183">
                  <c:v>182.9</c:v>
                </c:pt>
                <c:pt idx="184">
                  <c:v>209.91</c:v>
                </c:pt>
                <c:pt idx="185">
                  <c:v>209.15</c:v>
                </c:pt>
                <c:pt idx="186">
                  <c:v>221.28</c:v>
                </c:pt>
                <c:pt idx="187">
                  <c:v>214.21</c:v>
                </c:pt>
                <c:pt idx="188">
                  <c:v>207.32</c:v>
                </c:pt>
                <c:pt idx="189">
                  <c:v>200.49</c:v>
                </c:pt>
                <c:pt idx="190">
                  <c:v>207.22</c:v>
                </c:pt>
                <c:pt idx="191">
                  <c:v>222.14</c:v>
                </c:pt>
                <c:pt idx="192">
                  <c:v>186.67</c:v>
                </c:pt>
                <c:pt idx="193">
                  <c:v>209.21</c:v>
                </c:pt>
                <c:pt idx="194">
                  <c:v>265.14</c:v>
                </c:pt>
                <c:pt idx="195">
                  <c:v>230.85</c:v>
                </c:pt>
                <c:pt idx="196">
                  <c:v>228.42</c:v>
                </c:pt>
                <c:pt idx="197">
                  <c:v>221.06</c:v>
                </c:pt>
                <c:pt idx="198">
                  <c:v>271.36</c:v>
                </c:pt>
                <c:pt idx="199">
                  <c:v>280.86</c:v>
                </c:pt>
                <c:pt idx="200">
                  <c:v>278.08</c:v>
                </c:pt>
                <c:pt idx="201">
                  <c:v>279.26</c:v>
                </c:pt>
                <c:pt idx="202">
                  <c:v>279.85000000000002</c:v>
                </c:pt>
                <c:pt idx="203">
                  <c:v>291.5</c:v>
                </c:pt>
                <c:pt idx="204">
                  <c:v>249.57</c:v>
                </c:pt>
                <c:pt idx="205">
                  <c:v>297.14</c:v>
                </c:pt>
                <c:pt idx="206">
                  <c:v>281.42999999999961</c:v>
                </c:pt>
                <c:pt idx="207">
                  <c:v>297.94</c:v>
                </c:pt>
                <c:pt idx="208">
                  <c:v>361.49</c:v>
                </c:pt>
                <c:pt idx="209">
                  <c:v>346.92999999999961</c:v>
                </c:pt>
                <c:pt idx="210">
                  <c:v>211.39</c:v>
                </c:pt>
                <c:pt idx="211">
                  <c:v>298.63</c:v>
                </c:pt>
                <c:pt idx="212">
                  <c:v>342.07</c:v>
                </c:pt>
                <c:pt idx="213">
                  <c:v>378.95</c:v>
                </c:pt>
                <c:pt idx="214">
                  <c:v>412.13</c:v>
                </c:pt>
                <c:pt idx="215">
                  <c:v>353.7</c:v>
                </c:pt>
                <c:pt idx="216">
                  <c:v>381.2</c:v>
                </c:pt>
                <c:pt idx="217">
                  <c:v>340.6</c:v>
                </c:pt>
                <c:pt idx="218">
                  <c:v>411.09</c:v>
                </c:pt>
                <c:pt idx="219">
                  <c:v>396.07</c:v>
                </c:pt>
                <c:pt idx="220">
                  <c:v>515.16999999999996</c:v>
                </c:pt>
                <c:pt idx="221">
                  <c:v>369.34</c:v>
                </c:pt>
                <c:pt idx="222">
                  <c:v>460.46</c:v>
                </c:pt>
                <c:pt idx="223">
                  <c:v>661.97</c:v>
                </c:pt>
                <c:pt idx="224">
                  <c:v>240.45</c:v>
                </c:pt>
                <c:pt idx="225">
                  <c:v>406.16</c:v>
                </c:pt>
                <c:pt idx="226">
                  <c:v>621.88</c:v>
                </c:pt>
                <c:pt idx="227">
                  <c:v>592.03</c:v>
                </c:pt>
                <c:pt idx="228">
                  <c:v>612.34999999999923</c:v>
                </c:pt>
                <c:pt idx="229">
                  <c:v>589.38</c:v>
                </c:pt>
                <c:pt idx="230">
                  <c:v>580.14</c:v>
                </c:pt>
                <c:pt idx="231">
                  <c:v>631.04999999999961</c:v>
                </c:pt>
                <c:pt idx="232">
                  <c:v>649.61</c:v>
                </c:pt>
                <c:pt idx="233">
                  <c:v>703.9</c:v>
                </c:pt>
                <c:pt idx="234">
                  <c:v>703.15</c:v>
                </c:pt>
                <c:pt idx="235">
                  <c:v>739.66</c:v>
                </c:pt>
                <c:pt idx="236">
                  <c:v>803.04</c:v>
                </c:pt>
                <c:pt idx="237">
                  <c:v>818.95999999999924</c:v>
                </c:pt>
                <c:pt idx="238">
                  <c:v>954.41</c:v>
                </c:pt>
                <c:pt idx="239">
                  <c:v>707.29</c:v>
                </c:pt>
                <c:pt idx="240">
                  <c:v>1285.78</c:v>
                </c:pt>
                <c:pt idx="241">
                  <c:v>1280.8</c:v>
                </c:pt>
                <c:pt idx="242">
                  <c:v>1217.47</c:v>
                </c:pt>
                <c:pt idx="243">
                  <c:v>1317.35</c:v>
                </c:pt>
                <c:pt idx="244">
                  <c:v>1259.1400000000001</c:v>
                </c:pt>
                <c:pt idx="245">
                  <c:v>1612.75</c:v>
                </c:pt>
                <c:pt idx="246">
                  <c:v>1767.34</c:v>
                </c:pt>
                <c:pt idx="247">
                  <c:v>2013.16</c:v>
                </c:pt>
                <c:pt idx="248">
                  <c:v>2270.34</c:v>
                </c:pt>
                <c:pt idx="249">
                  <c:v>2634.63</c:v>
                </c:pt>
                <c:pt idx="250">
                  <c:v>3164.7</c:v>
                </c:pt>
                <c:pt idx="251">
                  <c:v>3912.91</c:v>
                </c:pt>
                <c:pt idx="252">
                  <c:v>5203.43</c:v>
                </c:pt>
                <c:pt idx="253">
                  <c:v>7664.95</c:v>
                </c:pt>
                <c:pt idx="254">
                  <c:v>14467.96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377-4FBA-B102-A43F5290D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054608"/>
        <c:axId val="318057352"/>
      </c:scatterChart>
      <c:valAx>
        <c:axId val="31805460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Frequenc</a:t>
                </a:r>
                <a:r>
                  <a:rPr lang="en-US" sz="1400" baseline="0"/>
                  <a:t> (Hz)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057352"/>
        <c:crosses val="autoZero"/>
        <c:crossBetween val="midCat"/>
        <c:majorUnit val="1"/>
      </c:valAx>
      <c:valAx>
        <c:axId val="318057352"/>
        <c:scaling>
          <c:orientation val="minMax"/>
          <c:max val="4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Amplitde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8054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'2015-06-27-2036.csv'!$J$1</c:f>
              <c:strCache>
                <c:ptCount val="1"/>
                <c:pt idx="0">
                  <c:v>Pulse - Factor*Accel FFT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'2015-06-27-2036.csv'!$H$3:$H$257</c:f>
              <c:numCache>
                <c:formatCode>General</c:formatCode>
                <c:ptCount val="255"/>
                <c:pt idx="0">
                  <c:v>9.1796875E-2</c:v>
                </c:pt>
                <c:pt idx="1">
                  <c:v>0.18359375</c:v>
                </c:pt>
                <c:pt idx="2">
                  <c:v>0.275390625</c:v>
                </c:pt>
                <c:pt idx="3">
                  <c:v>0.3671875</c:v>
                </c:pt>
                <c:pt idx="4">
                  <c:v>0.458984375</c:v>
                </c:pt>
                <c:pt idx="5">
                  <c:v>0.55078125</c:v>
                </c:pt>
                <c:pt idx="6">
                  <c:v>0.642578125</c:v>
                </c:pt>
                <c:pt idx="7">
                  <c:v>0.734375</c:v>
                </c:pt>
                <c:pt idx="8">
                  <c:v>0.826171875</c:v>
                </c:pt>
                <c:pt idx="9">
                  <c:v>0.91796875</c:v>
                </c:pt>
                <c:pt idx="10">
                  <c:v>1.009765625</c:v>
                </c:pt>
                <c:pt idx="11">
                  <c:v>1.1015625</c:v>
                </c:pt>
                <c:pt idx="12">
                  <c:v>1.193359375</c:v>
                </c:pt>
                <c:pt idx="13">
                  <c:v>1.28515625</c:v>
                </c:pt>
                <c:pt idx="14">
                  <c:v>1.376953125</c:v>
                </c:pt>
                <c:pt idx="15">
                  <c:v>1.46875</c:v>
                </c:pt>
                <c:pt idx="16">
                  <c:v>1.560546875</c:v>
                </c:pt>
                <c:pt idx="17">
                  <c:v>1.65234375</c:v>
                </c:pt>
                <c:pt idx="18">
                  <c:v>1.744140625</c:v>
                </c:pt>
                <c:pt idx="19">
                  <c:v>1.8359375</c:v>
                </c:pt>
                <c:pt idx="20">
                  <c:v>1.927734375</c:v>
                </c:pt>
                <c:pt idx="21">
                  <c:v>2.01953125</c:v>
                </c:pt>
                <c:pt idx="22">
                  <c:v>2.111328125</c:v>
                </c:pt>
                <c:pt idx="23">
                  <c:v>2.203125</c:v>
                </c:pt>
                <c:pt idx="24">
                  <c:v>2.294921875</c:v>
                </c:pt>
                <c:pt idx="25">
                  <c:v>2.38671875</c:v>
                </c:pt>
                <c:pt idx="26">
                  <c:v>2.478515625</c:v>
                </c:pt>
                <c:pt idx="27">
                  <c:v>2.5703125</c:v>
                </c:pt>
                <c:pt idx="28">
                  <c:v>2.662109375</c:v>
                </c:pt>
                <c:pt idx="29">
                  <c:v>2.75390625</c:v>
                </c:pt>
                <c:pt idx="30">
                  <c:v>2.845703125</c:v>
                </c:pt>
                <c:pt idx="31">
                  <c:v>2.9375</c:v>
                </c:pt>
                <c:pt idx="32">
                  <c:v>3.029296875</c:v>
                </c:pt>
                <c:pt idx="33">
                  <c:v>3.12109375</c:v>
                </c:pt>
                <c:pt idx="34">
                  <c:v>3.212890625</c:v>
                </c:pt>
                <c:pt idx="35">
                  <c:v>3.3046875</c:v>
                </c:pt>
                <c:pt idx="36">
                  <c:v>3.3964843749999991</c:v>
                </c:pt>
                <c:pt idx="37">
                  <c:v>3.48828125</c:v>
                </c:pt>
                <c:pt idx="38">
                  <c:v>3.580078125</c:v>
                </c:pt>
                <c:pt idx="39">
                  <c:v>3.6718749999999991</c:v>
                </c:pt>
                <c:pt idx="40">
                  <c:v>3.763671875</c:v>
                </c:pt>
                <c:pt idx="41">
                  <c:v>3.85546875</c:v>
                </c:pt>
                <c:pt idx="42">
                  <c:v>3.947265625</c:v>
                </c:pt>
                <c:pt idx="43">
                  <c:v>4.0390625</c:v>
                </c:pt>
                <c:pt idx="44">
                  <c:v>4.130859375</c:v>
                </c:pt>
                <c:pt idx="45">
                  <c:v>4.2226562499999911</c:v>
                </c:pt>
                <c:pt idx="46">
                  <c:v>4.314453125</c:v>
                </c:pt>
                <c:pt idx="47">
                  <c:v>4.40625</c:v>
                </c:pt>
                <c:pt idx="48">
                  <c:v>4.498046875</c:v>
                </c:pt>
                <c:pt idx="49">
                  <c:v>4.58984375</c:v>
                </c:pt>
                <c:pt idx="50">
                  <c:v>4.681640625</c:v>
                </c:pt>
                <c:pt idx="51">
                  <c:v>4.7734375</c:v>
                </c:pt>
                <c:pt idx="52">
                  <c:v>4.8652343749999911</c:v>
                </c:pt>
                <c:pt idx="53">
                  <c:v>4.9570312499999911</c:v>
                </c:pt>
                <c:pt idx="54">
                  <c:v>5.048828125</c:v>
                </c:pt>
                <c:pt idx="55">
                  <c:v>5.140625</c:v>
                </c:pt>
                <c:pt idx="56">
                  <c:v>5.232421875</c:v>
                </c:pt>
                <c:pt idx="57">
                  <c:v>5.3242187499999911</c:v>
                </c:pt>
                <c:pt idx="58">
                  <c:v>5.416015625</c:v>
                </c:pt>
                <c:pt idx="59">
                  <c:v>5.5078124999999956</c:v>
                </c:pt>
                <c:pt idx="60">
                  <c:v>5.599609375</c:v>
                </c:pt>
                <c:pt idx="61">
                  <c:v>5.6914062499999876</c:v>
                </c:pt>
                <c:pt idx="62">
                  <c:v>5.783203125</c:v>
                </c:pt>
                <c:pt idx="63">
                  <c:v>5.875</c:v>
                </c:pt>
                <c:pt idx="64">
                  <c:v>5.966796875</c:v>
                </c:pt>
                <c:pt idx="65">
                  <c:v>6.05859375</c:v>
                </c:pt>
                <c:pt idx="66">
                  <c:v>6.150390625</c:v>
                </c:pt>
                <c:pt idx="67">
                  <c:v>6.2421874999999956</c:v>
                </c:pt>
                <c:pt idx="68">
                  <c:v>6.3339843749999911</c:v>
                </c:pt>
                <c:pt idx="69">
                  <c:v>6.4257812499999911</c:v>
                </c:pt>
                <c:pt idx="70">
                  <c:v>6.517578125</c:v>
                </c:pt>
                <c:pt idx="71">
                  <c:v>6.609375</c:v>
                </c:pt>
                <c:pt idx="72">
                  <c:v>6.701171875</c:v>
                </c:pt>
                <c:pt idx="73">
                  <c:v>6.79296875</c:v>
                </c:pt>
                <c:pt idx="74">
                  <c:v>6.884765625</c:v>
                </c:pt>
                <c:pt idx="75">
                  <c:v>6.9765625</c:v>
                </c:pt>
                <c:pt idx="76">
                  <c:v>7.068359375</c:v>
                </c:pt>
                <c:pt idx="77">
                  <c:v>7.1601562499999849</c:v>
                </c:pt>
                <c:pt idx="78">
                  <c:v>7.251953125</c:v>
                </c:pt>
                <c:pt idx="79">
                  <c:v>7.34375</c:v>
                </c:pt>
                <c:pt idx="80">
                  <c:v>7.435546875</c:v>
                </c:pt>
                <c:pt idx="81">
                  <c:v>7.52734375</c:v>
                </c:pt>
                <c:pt idx="82">
                  <c:v>7.619140625</c:v>
                </c:pt>
                <c:pt idx="83">
                  <c:v>7.7109374999999947</c:v>
                </c:pt>
                <c:pt idx="84">
                  <c:v>7.8027343749999911</c:v>
                </c:pt>
                <c:pt idx="85">
                  <c:v>7.8945312499999831</c:v>
                </c:pt>
                <c:pt idx="86">
                  <c:v>7.986328125</c:v>
                </c:pt>
                <c:pt idx="87">
                  <c:v>8.0781249999999982</c:v>
                </c:pt>
                <c:pt idx="88">
                  <c:v>8.169921875</c:v>
                </c:pt>
                <c:pt idx="89">
                  <c:v>8.2617187499999982</c:v>
                </c:pt>
                <c:pt idx="90">
                  <c:v>8.353515625</c:v>
                </c:pt>
                <c:pt idx="91">
                  <c:v>8.4453125</c:v>
                </c:pt>
                <c:pt idx="92">
                  <c:v>8.537109375</c:v>
                </c:pt>
                <c:pt idx="93">
                  <c:v>8.62890625</c:v>
                </c:pt>
                <c:pt idx="94">
                  <c:v>8.7207031249999982</c:v>
                </c:pt>
                <c:pt idx="95">
                  <c:v>8.8125</c:v>
                </c:pt>
                <c:pt idx="96">
                  <c:v>8.904296875</c:v>
                </c:pt>
                <c:pt idx="97">
                  <c:v>8.99609375</c:v>
                </c:pt>
                <c:pt idx="98">
                  <c:v>9.087890625</c:v>
                </c:pt>
                <c:pt idx="99">
                  <c:v>9.1796875</c:v>
                </c:pt>
                <c:pt idx="100">
                  <c:v>9.271484375</c:v>
                </c:pt>
                <c:pt idx="101">
                  <c:v>9.36328125</c:v>
                </c:pt>
                <c:pt idx="102">
                  <c:v>9.455078125</c:v>
                </c:pt>
                <c:pt idx="103">
                  <c:v>9.5468749999999982</c:v>
                </c:pt>
                <c:pt idx="104">
                  <c:v>9.6386718749999982</c:v>
                </c:pt>
                <c:pt idx="105">
                  <c:v>9.7304687499999982</c:v>
                </c:pt>
                <c:pt idx="106">
                  <c:v>9.822265625</c:v>
                </c:pt>
                <c:pt idx="107">
                  <c:v>9.9140625</c:v>
                </c:pt>
                <c:pt idx="108">
                  <c:v>10.005859375</c:v>
                </c:pt>
                <c:pt idx="109">
                  <c:v>10.09765625</c:v>
                </c:pt>
                <c:pt idx="110">
                  <c:v>10.189453125</c:v>
                </c:pt>
                <c:pt idx="111">
                  <c:v>10.28125</c:v>
                </c:pt>
                <c:pt idx="112">
                  <c:v>10.373046875</c:v>
                </c:pt>
                <c:pt idx="113">
                  <c:v>10.46484375</c:v>
                </c:pt>
                <c:pt idx="114">
                  <c:v>10.556640625</c:v>
                </c:pt>
                <c:pt idx="115">
                  <c:v>10.6484375</c:v>
                </c:pt>
                <c:pt idx="116">
                  <c:v>10.740234375</c:v>
                </c:pt>
                <c:pt idx="117">
                  <c:v>10.83203125</c:v>
                </c:pt>
                <c:pt idx="118">
                  <c:v>10.923828125</c:v>
                </c:pt>
                <c:pt idx="119">
                  <c:v>11.015625</c:v>
                </c:pt>
                <c:pt idx="120">
                  <c:v>11.107421875</c:v>
                </c:pt>
                <c:pt idx="121">
                  <c:v>11.19921875</c:v>
                </c:pt>
                <c:pt idx="122">
                  <c:v>11.291015625</c:v>
                </c:pt>
                <c:pt idx="123">
                  <c:v>11.3828125</c:v>
                </c:pt>
                <c:pt idx="124">
                  <c:v>11.474609375</c:v>
                </c:pt>
                <c:pt idx="125">
                  <c:v>11.56640625</c:v>
                </c:pt>
                <c:pt idx="126">
                  <c:v>11.658203125</c:v>
                </c:pt>
                <c:pt idx="127">
                  <c:v>11.75</c:v>
                </c:pt>
                <c:pt idx="128">
                  <c:v>11.841796875</c:v>
                </c:pt>
                <c:pt idx="129">
                  <c:v>11.93359375</c:v>
                </c:pt>
                <c:pt idx="130">
                  <c:v>12.025390625</c:v>
                </c:pt>
                <c:pt idx="131">
                  <c:v>12.1171875</c:v>
                </c:pt>
                <c:pt idx="132">
                  <c:v>12.208984375</c:v>
                </c:pt>
                <c:pt idx="133">
                  <c:v>12.30078125</c:v>
                </c:pt>
                <c:pt idx="134">
                  <c:v>12.392578125</c:v>
                </c:pt>
                <c:pt idx="135">
                  <c:v>12.484375</c:v>
                </c:pt>
                <c:pt idx="136">
                  <c:v>12.576171875</c:v>
                </c:pt>
                <c:pt idx="137">
                  <c:v>12.66796875</c:v>
                </c:pt>
                <c:pt idx="138">
                  <c:v>12.759765625</c:v>
                </c:pt>
                <c:pt idx="139">
                  <c:v>12.8515625</c:v>
                </c:pt>
                <c:pt idx="140">
                  <c:v>12.943359375</c:v>
                </c:pt>
                <c:pt idx="141">
                  <c:v>13.03515625</c:v>
                </c:pt>
                <c:pt idx="142">
                  <c:v>13.126953125</c:v>
                </c:pt>
                <c:pt idx="143">
                  <c:v>13.21875</c:v>
                </c:pt>
                <c:pt idx="144">
                  <c:v>13.310546875</c:v>
                </c:pt>
                <c:pt idx="145">
                  <c:v>13.40234375</c:v>
                </c:pt>
                <c:pt idx="146">
                  <c:v>13.494140625</c:v>
                </c:pt>
                <c:pt idx="147">
                  <c:v>13.5859375</c:v>
                </c:pt>
                <c:pt idx="148">
                  <c:v>13.677734375</c:v>
                </c:pt>
                <c:pt idx="149">
                  <c:v>13.76953125</c:v>
                </c:pt>
                <c:pt idx="150">
                  <c:v>13.861328125</c:v>
                </c:pt>
                <c:pt idx="151">
                  <c:v>13.953125</c:v>
                </c:pt>
                <c:pt idx="152">
                  <c:v>14.044921875</c:v>
                </c:pt>
                <c:pt idx="153">
                  <c:v>14.13671875</c:v>
                </c:pt>
                <c:pt idx="154">
                  <c:v>14.228515625</c:v>
                </c:pt>
                <c:pt idx="155">
                  <c:v>14.3203125</c:v>
                </c:pt>
                <c:pt idx="156">
                  <c:v>14.412109375</c:v>
                </c:pt>
                <c:pt idx="157">
                  <c:v>14.50390625</c:v>
                </c:pt>
                <c:pt idx="158">
                  <c:v>14.595703125</c:v>
                </c:pt>
                <c:pt idx="159">
                  <c:v>14.6875</c:v>
                </c:pt>
                <c:pt idx="160">
                  <c:v>14.779296875</c:v>
                </c:pt>
                <c:pt idx="161">
                  <c:v>14.87109375</c:v>
                </c:pt>
                <c:pt idx="162">
                  <c:v>14.962890625</c:v>
                </c:pt>
                <c:pt idx="163">
                  <c:v>15.0546875</c:v>
                </c:pt>
                <c:pt idx="164">
                  <c:v>15.146484375</c:v>
                </c:pt>
                <c:pt idx="165">
                  <c:v>15.23828125</c:v>
                </c:pt>
                <c:pt idx="166">
                  <c:v>15.330078125</c:v>
                </c:pt>
                <c:pt idx="167">
                  <c:v>15.421875</c:v>
                </c:pt>
                <c:pt idx="168">
                  <c:v>15.513671875</c:v>
                </c:pt>
                <c:pt idx="169">
                  <c:v>15.60546875</c:v>
                </c:pt>
                <c:pt idx="170">
                  <c:v>15.697265625</c:v>
                </c:pt>
                <c:pt idx="171">
                  <c:v>15.7890625</c:v>
                </c:pt>
                <c:pt idx="172">
                  <c:v>15.880859375</c:v>
                </c:pt>
                <c:pt idx="173">
                  <c:v>15.97265625</c:v>
                </c:pt>
                <c:pt idx="174">
                  <c:v>16.064453125</c:v>
                </c:pt>
                <c:pt idx="175">
                  <c:v>16.15625</c:v>
                </c:pt>
                <c:pt idx="176">
                  <c:v>16.248046874999929</c:v>
                </c:pt>
                <c:pt idx="177">
                  <c:v>16.33984375</c:v>
                </c:pt>
                <c:pt idx="178">
                  <c:v>16.431640625</c:v>
                </c:pt>
                <c:pt idx="179">
                  <c:v>16.5234375</c:v>
                </c:pt>
                <c:pt idx="180">
                  <c:v>16.615234375</c:v>
                </c:pt>
                <c:pt idx="181">
                  <c:v>16.70703125</c:v>
                </c:pt>
                <c:pt idx="182">
                  <c:v>16.798828125</c:v>
                </c:pt>
                <c:pt idx="183">
                  <c:v>16.890625</c:v>
                </c:pt>
                <c:pt idx="184">
                  <c:v>16.982421874999929</c:v>
                </c:pt>
                <c:pt idx="185">
                  <c:v>17.07421875</c:v>
                </c:pt>
                <c:pt idx="186">
                  <c:v>17.166015625</c:v>
                </c:pt>
                <c:pt idx="187">
                  <c:v>17.2578125</c:v>
                </c:pt>
                <c:pt idx="188">
                  <c:v>17.349609375</c:v>
                </c:pt>
                <c:pt idx="189">
                  <c:v>17.44140625</c:v>
                </c:pt>
                <c:pt idx="190">
                  <c:v>17.533203125</c:v>
                </c:pt>
                <c:pt idx="191">
                  <c:v>17.625</c:v>
                </c:pt>
                <c:pt idx="192">
                  <c:v>17.716796875</c:v>
                </c:pt>
                <c:pt idx="193">
                  <c:v>17.80859375</c:v>
                </c:pt>
                <c:pt idx="194">
                  <c:v>17.900390625</c:v>
                </c:pt>
                <c:pt idx="195">
                  <c:v>17.9921875</c:v>
                </c:pt>
                <c:pt idx="196">
                  <c:v>18.083984375</c:v>
                </c:pt>
                <c:pt idx="197">
                  <c:v>18.17578125</c:v>
                </c:pt>
                <c:pt idx="198">
                  <c:v>18.267578125</c:v>
                </c:pt>
                <c:pt idx="199">
                  <c:v>18.359375</c:v>
                </c:pt>
                <c:pt idx="200">
                  <c:v>18.451171875</c:v>
                </c:pt>
                <c:pt idx="201">
                  <c:v>18.54296875</c:v>
                </c:pt>
                <c:pt idx="202">
                  <c:v>18.634765625</c:v>
                </c:pt>
                <c:pt idx="203">
                  <c:v>18.7265625</c:v>
                </c:pt>
                <c:pt idx="204">
                  <c:v>18.818359375</c:v>
                </c:pt>
                <c:pt idx="205">
                  <c:v>18.91015625</c:v>
                </c:pt>
                <c:pt idx="206">
                  <c:v>19.001953125</c:v>
                </c:pt>
                <c:pt idx="207">
                  <c:v>19.09375</c:v>
                </c:pt>
                <c:pt idx="208">
                  <c:v>19.185546874999929</c:v>
                </c:pt>
                <c:pt idx="209">
                  <c:v>19.27734375</c:v>
                </c:pt>
                <c:pt idx="210">
                  <c:v>19.369140625</c:v>
                </c:pt>
                <c:pt idx="211">
                  <c:v>19.4609375</c:v>
                </c:pt>
                <c:pt idx="212">
                  <c:v>19.552734375</c:v>
                </c:pt>
                <c:pt idx="213">
                  <c:v>19.64453125</c:v>
                </c:pt>
                <c:pt idx="214">
                  <c:v>19.736328125</c:v>
                </c:pt>
                <c:pt idx="215">
                  <c:v>19.828125</c:v>
                </c:pt>
                <c:pt idx="216">
                  <c:v>19.919921875</c:v>
                </c:pt>
                <c:pt idx="217">
                  <c:v>20.01171875</c:v>
                </c:pt>
                <c:pt idx="218">
                  <c:v>20.103515625</c:v>
                </c:pt>
                <c:pt idx="219">
                  <c:v>20.1953125</c:v>
                </c:pt>
                <c:pt idx="220">
                  <c:v>20.287109375</c:v>
                </c:pt>
                <c:pt idx="221">
                  <c:v>20.37890625</c:v>
                </c:pt>
                <c:pt idx="222">
                  <c:v>20.470703125</c:v>
                </c:pt>
                <c:pt idx="223">
                  <c:v>20.5625</c:v>
                </c:pt>
                <c:pt idx="224">
                  <c:v>20.654296875</c:v>
                </c:pt>
                <c:pt idx="225">
                  <c:v>20.74609375</c:v>
                </c:pt>
                <c:pt idx="226">
                  <c:v>20.837890625</c:v>
                </c:pt>
                <c:pt idx="227">
                  <c:v>20.9296875</c:v>
                </c:pt>
                <c:pt idx="228">
                  <c:v>21.021484375</c:v>
                </c:pt>
                <c:pt idx="229">
                  <c:v>21.11328125</c:v>
                </c:pt>
                <c:pt idx="230">
                  <c:v>21.205078125</c:v>
                </c:pt>
                <c:pt idx="231">
                  <c:v>21.296875</c:v>
                </c:pt>
                <c:pt idx="232">
                  <c:v>21.388671875</c:v>
                </c:pt>
                <c:pt idx="233">
                  <c:v>21.48046875</c:v>
                </c:pt>
                <c:pt idx="234">
                  <c:v>21.572265625</c:v>
                </c:pt>
                <c:pt idx="235">
                  <c:v>21.6640625</c:v>
                </c:pt>
                <c:pt idx="236">
                  <c:v>21.755859375</c:v>
                </c:pt>
                <c:pt idx="237">
                  <c:v>21.84765625</c:v>
                </c:pt>
                <c:pt idx="238">
                  <c:v>21.939453125</c:v>
                </c:pt>
                <c:pt idx="239">
                  <c:v>22.03125</c:v>
                </c:pt>
                <c:pt idx="240">
                  <c:v>22.123046875</c:v>
                </c:pt>
                <c:pt idx="241">
                  <c:v>22.21484375</c:v>
                </c:pt>
                <c:pt idx="242">
                  <c:v>22.306640625</c:v>
                </c:pt>
                <c:pt idx="243">
                  <c:v>22.3984375</c:v>
                </c:pt>
                <c:pt idx="244">
                  <c:v>22.490234375</c:v>
                </c:pt>
                <c:pt idx="245">
                  <c:v>22.58203125</c:v>
                </c:pt>
                <c:pt idx="246">
                  <c:v>22.673828125</c:v>
                </c:pt>
                <c:pt idx="247">
                  <c:v>22.765625</c:v>
                </c:pt>
                <c:pt idx="248">
                  <c:v>22.857421875</c:v>
                </c:pt>
                <c:pt idx="249">
                  <c:v>22.94921875</c:v>
                </c:pt>
                <c:pt idx="250">
                  <c:v>23.041015625</c:v>
                </c:pt>
                <c:pt idx="251">
                  <c:v>23.1328125</c:v>
                </c:pt>
                <c:pt idx="252">
                  <c:v>23.224609375</c:v>
                </c:pt>
                <c:pt idx="253">
                  <c:v>23.31640625</c:v>
                </c:pt>
                <c:pt idx="254">
                  <c:v>23.408203125</c:v>
                </c:pt>
              </c:numCache>
            </c:numRef>
          </c:xVal>
          <c:yVal>
            <c:numRef>
              <c:f>'2015-06-27-2036.csv'!$J$3:$J$258</c:f>
              <c:numCache>
                <c:formatCode>General</c:formatCode>
                <c:ptCount val="256"/>
                <c:pt idx="0">
                  <c:v>47.109000000000002</c:v>
                </c:pt>
                <c:pt idx="1">
                  <c:v>38.401499999999999</c:v>
                </c:pt>
                <c:pt idx="2">
                  <c:v>43.164999999999999</c:v>
                </c:pt>
                <c:pt idx="3">
                  <c:v>61.519000000000013</c:v>
                </c:pt>
                <c:pt idx="4">
                  <c:v>33.027000000000001</c:v>
                </c:pt>
                <c:pt idx="5">
                  <c:v>46.731499999999997</c:v>
                </c:pt>
                <c:pt idx="6">
                  <c:v>39.127499999999998</c:v>
                </c:pt>
                <c:pt idx="7">
                  <c:v>19.628499999999999</c:v>
                </c:pt>
                <c:pt idx="8">
                  <c:v>39.822000000000003</c:v>
                </c:pt>
                <c:pt idx="9">
                  <c:v>27.668500000000002</c:v>
                </c:pt>
                <c:pt idx="10">
                  <c:v>-109.1005</c:v>
                </c:pt>
                <c:pt idx="11">
                  <c:v>61.977500000000013</c:v>
                </c:pt>
                <c:pt idx="12">
                  <c:v>18.276</c:v>
                </c:pt>
                <c:pt idx="13">
                  <c:v>141.20699999999999</c:v>
                </c:pt>
                <c:pt idx="14">
                  <c:v>124.78749999999999</c:v>
                </c:pt>
                <c:pt idx="15">
                  <c:v>353.13099999999991</c:v>
                </c:pt>
                <c:pt idx="16">
                  <c:v>139.6525</c:v>
                </c:pt>
                <c:pt idx="17">
                  <c:v>101.4735</c:v>
                </c:pt>
                <c:pt idx="18">
                  <c:v>92.707499999999996</c:v>
                </c:pt>
                <c:pt idx="19">
                  <c:v>87.171999999999983</c:v>
                </c:pt>
                <c:pt idx="20">
                  <c:v>73.504000000000005</c:v>
                </c:pt>
                <c:pt idx="21">
                  <c:v>23.079499999999999</c:v>
                </c:pt>
                <c:pt idx="22">
                  <c:v>57.366999999999997</c:v>
                </c:pt>
                <c:pt idx="23">
                  <c:v>42.045000000000002</c:v>
                </c:pt>
                <c:pt idx="24">
                  <c:v>73.357999999999976</c:v>
                </c:pt>
                <c:pt idx="25">
                  <c:v>62.021000000000001</c:v>
                </c:pt>
                <c:pt idx="26">
                  <c:v>38.581499999999998</c:v>
                </c:pt>
                <c:pt idx="27">
                  <c:v>27.200500000000002</c:v>
                </c:pt>
                <c:pt idx="28">
                  <c:v>1.3490000000000011</c:v>
                </c:pt>
                <c:pt idx="29">
                  <c:v>278.49549999999931</c:v>
                </c:pt>
                <c:pt idx="30">
                  <c:v>283.52800000000002</c:v>
                </c:pt>
                <c:pt idx="31">
                  <c:v>216.03200000000001</c:v>
                </c:pt>
                <c:pt idx="32">
                  <c:v>49.45</c:v>
                </c:pt>
                <c:pt idx="33">
                  <c:v>121.25749999999999</c:v>
                </c:pt>
                <c:pt idx="34">
                  <c:v>36.947499999999998</c:v>
                </c:pt>
                <c:pt idx="35">
                  <c:v>86</c:v>
                </c:pt>
                <c:pt idx="36">
                  <c:v>52.603000000000002</c:v>
                </c:pt>
                <c:pt idx="37">
                  <c:v>108.9905</c:v>
                </c:pt>
                <c:pt idx="38">
                  <c:v>88.8185</c:v>
                </c:pt>
                <c:pt idx="39">
                  <c:v>72.748500000000007</c:v>
                </c:pt>
                <c:pt idx="40">
                  <c:v>25.044499999999999</c:v>
                </c:pt>
                <c:pt idx="41">
                  <c:v>80.98</c:v>
                </c:pt>
                <c:pt idx="42">
                  <c:v>109.63800000000001</c:v>
                </c:pt>
                <c:pt idx="43">
                  <c:v>134.226</c:v>
                </c:pt>
                <c:pt idx="44">
                  <c:v>167.2</c:v>
                </c:pt>
                <c:pt idx="45">
                  <c:v>77.724000000000004</c:v>
                </c:pt>
                <c:pt idx="46">
                  <c:v>19.541499999999999</c:v>
                </c:pt>
                <c:pt idx="47">
                  <c:v>73.093999999999994</c:v>
                </c:pt>
                <c:pt idx="48">
                  <c:v>81.429500000000004</c:v>
                </c:pt>
                <c:pt idx="49">
                  <c:v>55.71</c:v>
                </c:pt>
                <c:pt idx="50">
                  <c:v>89.797499999999999</c:v>
                </c:pt>
                <c:pt idx="51">
                  <c:v>43.668500000000002</c:v>
                </c:pt>
                <c:pt idx="52">
                  <c:v>47.963500000000003</c:v>
                </c:pt>
                <c:pt idx="53">
                  <c:v>67.436000000000007</c:v>
                </c:pt>
                <c:pt idx="54">
                  <c:v>34.29</c:v>
                </c:pt>
                <c:pt idx="55">
                  <c:v>56.935000000000002</c:v>
                </c:pt>
                <c:pt idx="56">
                  <c:v>54.747999999999998</c:v>
                </c:pt>
                <c:pt idx="57">
                  <c:v>89.771500000000003</c:v>
                </c:pt>
                <c:pt idx="58">
                  <c:v>79.366</c:v>
                </c:pt>
                <c:pt idx="59">
                  <c:v>67.3125</c:v>
                </c:pt>
                <c:pt idx="60">
                  <c:v>37.188499999999998</c:v>
                </c:pt>
                <c:pt idx="61">
                  <c:v>90.619</c:v>
                </c:pt>
                <c:pt idx="62">
                  <c:v>105.1015</c:v>
                </c:pt>
                <c:pt idx="63">
                  <c:v>59.917499999999997</c:v>
                </c:pt>
                <c:pt idx="64">
                  <c:v>74.098000000000013</c:v>
                </c:pt>
                <c:pt idx="65">
                  <c:v>80.854999999999976</c:v>
                </c:pt>
                <c:pt idx="66">
                  <c:v>64.88</c:v>
                </c:pt>
                <c:pt idx="67">
                  <c:v>61.67</c:v>
                </c:pt>
                <c:pt idx="68">
                  <c:v>50.4925</c:v>
                </c:pt>
                <c:pt idx="69">
                  <c:v>64.236999999999995</c:v>
                </c:pt>
                <c:pt idx="70">
                  <c:v>62.0105</c:v>
                </c:pt>
                <c:pt idx="71">
                  <c:v>82.982500000000002</c:v>
                </c:pt>
                <c:pt idx="72">
                  <c:v>80.051500000000004</c:v>
                </c:pt>
                <c:pt idx="73">
                  <c:v>79.891499999999994</c:v>
                </c:pt>
                <c:pt idx="74">
                  <c:v>83.776499999999999</c:v>
                </c:pt>
                <c:pt idx="75">
                  <c:v>91.881</c:v>
                </c:pt>
                <c:pt idx="76">
                  <c:v>92.13</c:v>
                </c:pt>
                <c:pt idx="77">
                  <c:v>57.567500000000003</c:v>
                </c:pt>
                <c:pt idx="78">
                  <c:v>82.92</c:v>
                </c:pt>
                <c:pt idx="79">
                  <c:v>88.069500000000005</c:v>
                </c:pt>
                <c:pt idx="80">
                  <c:v>87.38300000000001</c:v>
                </c:pt>
                <c:pt idx="81">
                  <c:v>55.462499999999999</c:v>
                </c:pt>
                <c:pt idx="82">
                  <c:v>64.412499999999994</c:v>
                </c:pt>
                <c:pt idx="83">
                  <c:v>69.295500000000004</c:v>
                </c:pt>
                <c:pt idx="84">
                  <c:v>81.169499999999999</c:v>
                </c:pt>
                <c:pt idx="85">
                  <c:v>78.960999999999999</c:v>
                </c:pt>
                <c:pt idx="86">
                  <c:v>70.577999999999975</c:v>
                </c:pt>
                <c:pt idx="87">
                  <c:v>79.6815</c:v>
                </c:pt>
                <c:pt idx="88">
                  <c:v>60.290500000000002</c:v>
                </c:pt>
                <c:pt idx="89">
                  <c:v>58.105499999999999</c:v>
                </c:pt>
                <c:pt idx="90">
                  <c:v>80.357500000000002</c:v>
                </c:pt>
                <c:pt idx="91">
                  <c:v>75.981499999999997</c:v>
                </c:pt>
                <c:pt idx="92">
                  <c:v>69.69</c:v>
                </c:pt>
                <c:pt idx="93">
                  <c:v>74.033000000000001</c:v>
                </c:pt>
                <c:pt idx="94">
                  <c:v>93.162500000000009</c:v>
                </c:pt>
                <c:pt idx="95">
                  <c:v>80.346500000000006</c:v>
                </c:pt>
                <c:pt idx="96">
                  <c:v>77.784999999999997</c:v>
                </c:pt>
                <c:pt idx="97">
                  <c:v>93.444000000000003</c:v>
                </c:pt>
                <c:pt idx="98">
                  <c:v>86.436000000000007</c:v>
                </c:pt>
                <c:pt idx="99">
                  <c:v>99.168999999999983</c:v>
                </c:pt>
                <c:pt idx="100">
                  <c:v>82.572499999999962</c:v>
                </c:pt>
                <c:pt idx="101">
                  <c:v>102.4935</c:v>
                </c:pt>
                <c:pt idx="102">
                  <c:v>108.455</c:v>
                </c:pt>
                <c:pt idx="103">
                  <c:v>96.688999999999979</c:v>
                </c:pt>
                <c:pt idx="104">
                  <c:v>81.614999999999995</c:v>
                </c:pt>
                <c:pt idx="105">
                  <c:v>63.5625</c:v>
                </c:pt>
                <c:pt idx="106">
                  <c:v>77.155999999999963</c:v>
                </c:pt>
                <c:pt idx="107">
                  <c:v>109.4405</c:v>
                </c:pt>
                <c:pt idx="108">
                  <c:v>94.154500000000013</c:v>
                </c:pt>
                <c:pt idx="109">
                  <c:v>80.299000000000007</c:v>
                </c:pt>
                <c:pt idx="110">
                  <c:v>97.117999999999995</c:v>
                </c:pt>
                <c:pt idx="111">
                  <c:v>91.808499999999981</c:v>
                </c:pt>
                <c:pt idx="112">
                  <c:v>75.812000000000012</c:v>
                </c:pt>
                <c:pt idx="113">
                  <c:v>99.332999999999998</c:v>
                </c:pt>
                <c:pt idx="114">
                  <c:v>95.169499999999999</c:v>
                </c:pt>
                <c:pt idx="115">
                  <c:v>99.12700000000001</c:v>
                </c:pt>
                <c:pt idx="116">
                  <c:v>100.6705</c:v>
                </c:pt>
                <c:pt idx="117">
                  <c:v>142.00700000000001</c:v>
                </c:pt>
                <c:pt idx="118">
                  <c:v>149.69749999999999</c:v>
                </c:pt>
                <c:pt idx="119">
                  <c:v>125.85</c:v>
                </c:pt>
                <c:pt idx="120">
                  <c:v>106.104</c:v>
                </c:pt>
                <c:pt idx="121">
                  <c:v>80.238500000000002</c:v>
                </c:pt>
                <c:pt idx="122">
                  <c:v>77.078499999999948</c:v>
                </c:pt>
                <c:pt idx="123">
                  <c:v>87.798000000000002</c:v>
                </c:pt>
                <c:pt idx="124">
                  <c:v>79.709500000000006</c:v>
                </c:pt>
                <c:pt idx="125">
                  <c:v>101.3635</c:v>
                </c:pt>
                <c:pt idx="126">
                  <c:v>82.363500000000002</c:v>
                </c:pt>
                <c:pt idx="127">
                  <c:v>98.622499999999903</c:v>
                </c:pt>
                <c:pt idx="128">
                  <c:v>112.3295</c:v>
                </c:pt>
                <c:pt idx="129">
                  <c:v>97.301500000000004</c:v>
                </c:pt>
                <c:pt idx="130">
                  <c:v>114.667</c:v>
                </c:pt>
                <c:pt idx="131">
                  <c:v>108.982</c:v>
                </c:pt>
                <c:pt idx="132">
                  <c:v>114.762</c:v>
                </c:pt>
                <c:pt idx="133">
                  <c:v>106.90649999999999</c:v>
                </c:pt>
                <c:pt idx="134">
                  <c:v>82.039000000000001</c:v>
                </c:pt>
                <c:pt idx="135">
                  <c:v>81.615000000000009</c:v>
                </c:pt>
                <c:pt idx="136">
                  <c:v>171.16849999999999</c:v>
                </c:pt>
                <c:pt idx="137">
                  <c:v>51.791000000000011</c:v>
                </c:pt>
                <c:pt idx="138">
                  <c:v>99.655999999999949</c:v>
                </c:pt>
                <c:pt idx="139">
                  <c:v>101.8235</c:v>
                </c:pt>
                <c:pt idx="140">
                  <c:v>104.50149999999999</c:v>
                </c:pt>
                <c:pt idx="141">
                  <c:v>101.3535</c:v>
                </c:pt>
                <c:pt idx="142">
                  <c:v>123.193</c:v>
                </c:pt>
                <c:pt idx="143">
                  <c:v>107.05800000000001</c:v>
                </c:pt>
                <c:pt idx="144">
                  <c:v>101.33199999999999</c:v>
                </c:pt>
                <c:pt idx="145">
                  <c:v>116.5025</c:v>
                </c:pt>
                <c:pt idx="146">
                  <c:v>104.98699999999999</c:v>
                </c:pt>
                <c:pt idx="147">
                  <c:v>95.068000000000012</c:v>
                </c:pt>
                <c:pt idx="148">
                  <c:v>129.73249999999999</c:v>
                </c:pt>
                <c:pt idx="149">
                  <c:v>137.285</c:v>
                </c:pt>
                <c:pt idx="150">
                  <c:v>115.378</c:v>
                </c:pt>
                <c:pt idx="151">
                  <c:v>103.971</c:v>
                </c:pt>
                <c:pt idx="152">
                  <c:v>95.465500000000006</c:v>
                </c:pt>
                <c:pt idx="153">
                  <c:v>107.9205</c:v>
                </c:pt>
                <c:pt idx="154">
                  <c:v>127.0635</c:v>
                </c:pt>
                <c:pt idx="155">
                  <c:v>110.50749999999999</c:v>
                </c:pt>
                <c:pt idx="156">
                  <c:v>125.00149999999999</c:v>
                </c:pt>
                <c:pt idx="157">
                  <c:v>121.04049999999999</c:v>
                </c:pt>
                <c:pt idx="158">
                  <c:v>135.88200000000001</c:v>
                </c:pt>
                <c:pt idx="159">
                  <c:v>134.45249999999999</c:v>
                </c:pt>
                <c:pt idx="160">
                  <c:v>124.4615</c:v>
                </c:pt>
                <c:pt idx="161">
                  <c:v>148.5685</c:v>
                </c:pt>
                <c:pt idx="162">
                  <c:v>148.13249999999999</c:v>
                </c:pt>
                <c:pt idx="163">
                  <c:v>141.88900000000001</c:v>
                </c:pt>
                <c:pt idx="164">
                  <c:v>139.10499999999999</c:v>
                </c:pt>
                <c:pt idx="165">
                  <c:v>160.38999999999999</c:v>
                </c:pt>
                <c:pt idx="166">
                  <c:v>156.15600000000001</c:v>
                </c:pt>
                <c:pt idx="167">
                  <c:v>138.73750000000001</c:v>
                </c:pt>
                <c:pt idx="168">
                  <c:v>149.959</c:v>
                </c:pt>
                <c:pt idx="169">
                  <c:v>142.81700000000001</c:v>
                </c:pt>
                <c:pt idx="170">
                  <c:v>142.6755</c:v>
                </c:pt>
                <c:pt idx="171">
                  <c:v>160.23249999999999</c:v>
                </c:pt>
                <c:pt idx="172">
                  <c:v>164.35650000000001</c:v>
                </c:pt>
                <c:pt idx="173">
                  <c:v>169.91550000000001</c:v>
                </c:pt>
                <c:pt idx="174">
                  <c:v>139.45050000000001</c:v>
                </c:pt>
                <c:pt idx="175">
                  <c:v>145.04400000000001</c:v>
                </c:pt>
                <c:pt idx="176">
                  <c:v>154.392</c:v>
                </c:pt>
                <c:pt idx="177">
                  <c:v>177.47649999999999</c:v>
                </c:pt>
                <c:pt idx="178">
                  <c:v>135.9025</c:v>
                </c:pt>
                <c:pt idx="179">
                  <c:v>157.37299999999999</c:v>
                </c:pt>
                <c:pt idx="180">
                  <c:v>168.21549999999999</c:v>
                </c:pt>
                <c:pt idx="181">
                  <c:v>168.57400000000001</c:v>
                </c:pt>
                <c:pt idx="182">
                  <c:v>172.95050000000001</c:v>
                </c:pt>
                <c:pt idx="183">
                  <c:v>175.0455</c:v>
                </c:pt>
                <c:pt idx="184">
                  <c:v>199.761</c:v>
                </c:pt>
                <c:pt idx="185">
                  <c:v>196.73599999999999</c:v>
                </c:pt>
                <c:pt idx="186">
                  <c:v>209.66499999999999</c:v>
                </c:pt>
                <c:pt idx="187">
                  <c:v>199.601</c:v>
                </c:pt>
                <c:pt idx="188">
                  <c:v>197.26249999999999</c:v>
                </c:pt>
                <c:pt idx="189">
                  <c:v>186.9605</c:v>
                </c:pt>
                <c:pt idx="190">
                  <c:v>197.74600000000001</c:v>
                </c:pt>
                <c:pt idx="191">
                  <c:v>212.20050000000001</c:v>
                </c:pt>
                <c:pt idx="192">
                  <c:v>174.17</c:v>
                </c:pt>
                <c:pt idx="193">
                  <c:v>200.84950000000001</c:v>
                </c:pt>
                <c:pt idx="194">
                  <c:v>255.16200000000001</c:v>
                </c:pt>
                <c:pt idx="195">
                  <c:v>220.636</c:v>
                </c:pt>
                <c:pt idx="196">
                  <c:v>215.04499999999999</c:v>
                </c:pt>
                <c:pt idx="197">
                  <c:v>211.5445</c:v>
                </c:pt>
                <c:pt idx="198">
                  <c:v>263.11700000000002</c:v>
                </c:pt>
                <c:pt idx="199">
                  <c:v>270.41699999999969</c:v>
                </c:pt>
                <c:pt idx="200">
                  <c:v>261.61950000000002</c:v>
                </c:pt>
                <c:pt idx="201">
                  <c:v>261.39600000000002</c:v>
                </c:pt>
                <c:pt idx="202">
                  <c:v>266.61450000000002</c:v>
                </c:pt>
                <c:pt idx="203">
                  <c:v>273.61649999999992</c:v>
                </c:pt>
                <c:pt idx="204">
                  <c:v>234.77449999999999</c:v>
                </c:pt>
                <c:pt idx="205">
                  <c:v>282.24400000000009</c:v>
                </c:pt>
                <c:pt idx="206">
                  <c:v>268.51850000000002</c:v>
                </c:pt>
                <c:pt idx="207">
                  <c:v>285.46350000000001</c:v>
                </c:pt>
                <c:pt idx="208">
                  <c:v>344.65100000000001</c:v>
                </c:pt>
                <c:pt idx="209">
                  <c:v>326.29000000000002</c:v>
                </c:pt>
                <c:pt idx="210">
                  <c:v>193.3665</c:v>
                </c:pt>
                <c:pt idx="211">
                  <c:v>275.04349999999999</c:v>
                </c:pt>
                <c:pt idx="212">
                  <c:v>328.113</c:v>
                </c:pt>
                <c:pt idx="213">
                  <c:v>366.89649999999932</c:v>
                </c:pt>
                <c:pt idx="214">
                  <c:v>394.30500000000001</c:v>
                </c:pt>
                <c:pt idx="215">
                  <c:v>330.8</c:v>
                </c:pt>
                <c:pt idx="216">
                  <c:v>358.95800000000003</c:v>
                </c:pt>
                <c:pt idx="217">
                  <c:v>316.80700000000002</c:v>
                </c:pt>
                <c:pt idx="218">
                  <c:v>394.56099999999992</c:v>
                </c:pt>
                <c:pt idx="219">
                  <c:v>367.7289999999997</c:v>
                </c:pt>
                <c:pt idx="220">
                  <c:v>488.85750000000002</c:v>
                </c:pt>
                <c:pt idx="221">
                  <c:v>356.245</c:v>
                </c:pt>
                <c:pt idx="222">
                  <c:v>439.54149999999993</c:v>
                </c:pt>
                <c:pt idx="223">
                  <c:v>640.31450000000007</c:v>
                </c:pt>
                <c:pt idx="224">
                  <c:v>209.87950000000001</c:v>
                </c:pt>
                <c:pt idx="225">
                  <c:v>382.8655</c:v>
                </c:pt>
                <c:pt idx="226">
                  <c:v>592.89099999999996</c:v>
                </c:pt>
                <c:pt idx="227">
                  <c:v>559.29300000000001</c:v>
                </c:pt>
                <c:pt idx="228">
                  <c:v>588.85749999999905</c:v>
                </c:pt>
                <c:pt idx="229">
                  <c:v>555.04199999999923</c:v>
                </c:pt>
                <c:pt idx="230">
                  <c:v>554.43699999999922</c:v>
                </c:pt>
                <c:pt idx="231">
                  <c:v>612.41800000000001</c:v>
                </c:pt>
                <c:pt idx="232">
                  <c:v>622.12</c:v>
                </c:pt>
                <c:pt idx="233">
                  <c:v>665.93199999999922</c:v>
                </c:pt>
                <c:pt idx="234">
                  <c:v>647.28049999999996</c:v>
                </c:pt>
                <c:pt idx="235">
                  <c:v>695.89799999999923</c:v>
                </c:pt>
                <c:pt idx="236">
                  <c:v>759.68200000000002</c:v>
                </c:pt>
                <c:pt idx="237">
                  <c:v>763.04199999999923</c:v>
                </c:pt>
                <c:pt idx="238">
                  <c:v>909.24649999999997</c:v>
                </c:pt>
                <c:pt idx="239">
                  <c:v>653.32999999999936</c:v>
                </c:pt>
                <c:pt idx="240">
                  <c:v>1229.5050000000001</c:v>
                </c:pt>
                <c:pt idx="241">
                  <c:v>1213.8900000000001</c:v>
                </c:pt>
                <c:pt idx="242">
                  <c:v>1122.4665</c:v>
                </c:pt>
                <c:pt idx="243">
                  <c:v>1233.1875</c:v>
                </c:pt>
                <c:pt idx="244">
                  <c:v>894.77549999999997</c:v>
                </c:pt>
                <c:pt idx="245">
                  <c:v>1524.2985000000001</c:v>
                </c:pt>
                <c:pt idx="246">
                  <c:v>1676.547</c:v>
                </c:pt>
                <c:pt idx="247">
                  <c:v>1923.8335</c:v>
                </c:pt>
                <c:pt idx="248">
                  <c:v>2153.8744999999999</c:v>
                </c:pt>
                <c:pt idx="249">
                  <c:v>2505.6210000000001</c:v>
                </c:pt>
                <c:pt idx="250">
                  <c:v>3009.9014999999999</c:v>
                </c:pt>
                <c:pt idx="251">
                  <c:v>3714.6374999999998</c:v>
                </c:pt>
                <c:pt idx="252">
                  <c:v>4943.1760000000004</c:v>
                </c:pt>
                <c:pt idx="253">
                  <c:v>7282.7465000000002</c:v>
                </c:pt>
                <c:pt idx="254">
                  <c:v>13747.2495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C1B-4D02-8491-5B82FEE13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058136"/>
        <c:axId val="318066760"/>
      </c:scatterChart>
      <c:valAx>
        <c:axId val="31805813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Frequency(Hz)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066760"/>
        <c:crosses val="autoZero"/>
        <c:crossBetween val="midCat"/>
        <c:majorUnit val="1"/>
      </c:valAx>
      <c:valAx>
        <c:axId val="318066760"/>
        <c:scaling>
          <c:orientation val="minMax"/>
          <c:max val="4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Relative Amplitude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8058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/>
          </c:spPr>
          <c:marker>
            <c:symbol val="none"/>
          </c:marker>
          <c:xVal>
            <c:numRef>
              <c:f>'definitely scared'!$B$1:$B$743</c:f>
              <c:numCache>
                <c:formatCode>General</c:formatCode>
                <c:ptCount val="743"/>
                <c:pt idx="0">
                  <c:v>1999</c:v>
                </c:pt>
                <c:pt idx="1">
                  <c:v>2051</c:v>
                </c:pt>
                <c:pt idx="2">
                  <c:v>2101</c:v>
                </c:pt>
                <c:pt idx="3">
                  <c:v>2152</c:v>
                </c:pt>
                <c:pt idx="4">
                  <c:v>2202</c:v>
                </c:pt>
                <c:pt idx="5">
                  <c:v>2253</c:v>
                </c:pt>
                <c:pt idx="6">
                  <c:v>2304</c:v>
                </c:pt>
                <c:pt idx="7">
                  <c:v>2355</c:v>
                </c:pt>
                <c:pt idx="8">
                  <c:v>2405</c:v>
                </c:pt>
                <c:pt idx="9">
                  <c:v>2456</c:v>
                </c:pt>
                <c:pt idx="10">
                  <c:v>2506</c:v>
                </c:pt>
                <c:pt idx="11">
                  <c:v>2557</c:v>
                </c:pt>
                <c:pt idx="12">
                  <c:v>2608</c:v>
                </c:pt>
                <c:pt idx="13">
                  <c:v>2659</c:v>
                </c:pt>
                <c:pt idx="14">
                  <c:v>2709</c:v>
                </c:pt>
                <c:pt idx="15">
                  <c:v>2760</c:v>
                </c:pt>
                <c:pt idx="16">
                  <c:v>2810</c:v>
                </c:pt>
                <c:pt idx="17">
                  <c:v>2862</c:v>
                </c:pt>
                <c:pt idx="18">
                  <c:v>2912</c:v>
                </c:pt>
                <c:pt idx="19">
                  <c:v>2963</c:v>
                </c:pt>
                <c:pt idx="20">
                  <c:v>3013</c:v>
                </c:pt>
                <c:pt idx="21">
                  <c:v>3064</c:v>
                </c:pt>
                <c:pt idx="22">
                  <c:v>3115</c:v>
                </c:pt>
                <c:pt idx="23">
                  <c:v>3166</c:v>
                </c:pt>
                <c:pt idx="24">
                  <c:v>3216</c:v>
                </c:pt>
                <c:pt idx="25">
                  <c:v>3267</c:v>
                </c:pt>
                <c:pt idx="26">
                  <c:v>3317</c:v>
                </c:pt>
                <c:pt idx="27">
                  <c:v>3368</c:v>
                </c:pt>
                <c:pt idx="28">
                  <c:v>3419</c:v>
                </c:pt>
                <c:pt idx="29">
                  <c:v>3470</c:v>
                </c:pt>
                <c:pt idx="30">
                  <c:v>3520</c:v>
                </c:pt>
                <c:pt idx="31">
                  <c:v>3571</c:v>
                </c:pt>
                <c:pt idx="32">
                  <c:v>3621</c:v>
                </c:pt>
                <c:pt idx="33">
                  <c:v>3673</c:v>
                </c:pt>
                <c:pt idx="34">
                  <c:v>3723</c:v>
                </c:pt>
                <c:pt idx="35">
                  <c:v>3774</c:v>
                </c:pt>
                <c:pt idx="36">
                  <c:v>3825</c:v>
                </c:pt>
                <c:pt idx="37">
                  <c:v>3875</c:v>
                </c:pt>
                <c:pt idx="38">
                  <c:v>3927</c:v>
                </c:pt>
                <c:pt idx="39">
                  <c:v>3977</c:v>
                </c:pt>
                <c:pt idx="40">
                  <c:v>4028</c:v>
                </c:pt>
                <c:pt idx="41">
                  <c:v>4078</c:v>
                </c:pt>
                <c:pt idx="42">
                  <c:v>4129</c:v>
                </c:pt>
                <c:pt idx="43">
                  <c:v>4179</c:v>
                </c:pt>
                <c:pt idx="44">
                  <c:v>4231</c:v>
                </c:pt>
                <c:pt idx="45">
                  <c:v>4281</c:v>
                </c:pt>
                <c:pt idx="46">
                  <c:v>4332</c:v>
                </c:pt>
                <c:pt idx="47">
                  <c:v>4382</c:v>
                </c:pt>
                <c:pt idx="48">
                  <c:v>4433</c:v>
                </c:pt>
                <c:pt idx="49">
                  <c:v>4484</c:v>
                </c:pt>
                <c:pt idx="50">
                  <c:v>4535</c:v>
                </c:pt>
                <c:pt idx="51">
                  <c:v>4585</c:v>
                </c:pt>
                <c:pt idx="52">
                  <c:v>4636</c:v>
                </c:pt>
                <c:pt idx="53">
                  <c:v>4686</c:v>
                </c:pt>
                <c:pt idx="54">
                  <c:v>4738</c:v>
                </c:pt>
                <c:pt idx="55">
                  <c:v>4788</c:v>
                </c:pt>
                <c:pt idx="56">
                  <c:v>4839</c:v>
                </c:pt>
                <c:pt idx="57">
                  <c:v>4889</c:v>
                </c:pt>
                <c:pt idx="58">
                  <c:v>4940</c:v>
                </c:pt>
                <c:pt idx="59">
                  <c:v>4990</c:v>
                </c:pt>
                <c:pt idx="60">
                  <c:v>5042</c:v>
                </c:pt>
                <c:pt idx="61">
                  <c:v>5092</c:v>
                </c:pt>
                <c:pt idx="62">
                  <c:v>5143</c:v>
                </c:pt>
                <c:pt idx="63">
                  <c:v>5193</c:v>
                </c:pt>
                <c:pt idx="64">
                  <c:v>5244</c:v>
                </c:pt>
                <c:pt idx="65">
                  <c:v>5295</c:v>
                </c:pt>
                <c:pt idx="66">
                  <c:v>5346</c:v>
                </c:pt>
                <c:pt idx="67">
                  <c:v>5396</c:v>
                </c:pt>
                <c:pt idx="68">
                  <c:v>5447</c:v>
                </c:pt>
                <c:pt idx="69">
                  <c:v>5497</c:v>
                </c:pt>
                <c:pt idx="70">
                  <c:v>5549</c:v>
                </c:pt>
                <c:pt idx="71">
                  <c:v>5600</c:v>
                </c:pt>
                <c:pt idx="72">
                  <c:v>5650</c:v>
                </c:pt>
                <c:pt idx="73">
                  <c:v>5701</c:v>
                </c:pt>
                <c:pt idx="74">
                  <c:v>5751</c:v>
                </c:pt>
                <c:pt idx="75">
                  <c:v>5803</c:v>
                </c:pt>
                <c:pt idx="76">
                  <c:v>5853</c:v>
                </c:pt>
                <c:pt idx="77">
                  <c:v>5904</c:v>
                </c:pt>
                <c:pt idx="78">
                  <c:v>5954</c:v>
                </c:pt>
                <c:pt idx="79">
                  <c:v>6005</c:v>
                </c:pt>
                <c:pt idx="80">
                  <c:v>6055</c:v>
                </c:pt>
                <c:pt idx="81">
                  <c:v>6107</c:v>
                </c:pt>
                <c:pt idx="82">
                  <c:v>6157</c:v>
                </c:pt>
                <c:pt idx="83">
                  <c:v>6208</c:v>
                </c:pt>
                <c:pt idx="84">
                  <c:v>6258</c:v>
                </c:pt>
                <c:pt idx="85">
                  <c:v>6309</c:v>
                </c:pt>
                <c:pt idx="86">
                  <c:v>6360</c:v>
                </c:pt>
                <c:pt idx="87">
                  <c:v>6411</c:v>
                </c:pt>
                <c:pt idx="88">
                  <c:v>6461</c:v>
                </c:pt>
                <c:pt idx="89">
                  <c:v>6512</c:v>
                </c:pt>
                <c:pt idx="90">
                  <c:v>6562</c:v>
                </c:pt>
                <c:pt idx="91">
                  <c:v>6614</c:v>
                </c:pt>
                <c:pt idx="92">
                  <c:v>6664</c:v>
                </c:pt>
                <c:pt idx="93">
                  <c:v>6715</c:v>
                </c:pt>
                <c:pt idx="94">
                  <c:v>6765</c:v>
                </c:pt>
                <c:pt idx="95">
                  <c:v>6816</c:v>
                </c:pt>
                <c:pt idx="96">
                  <c:v>6866</c:v>
                </c:pt>
                <c:pt idx="97">
                  <c:v>6918</c:v>
                </c:pt>
                <c:pt idx="98">
                  <c:v>6968</c:v>
                </c:pt>
                <c:pt idx="99">
                  <c:v>7019</c:v>
                </c:pt>
                <c:pt idx="100">
                  <c:v>7069</c:v>
                </c:pt>
                <c:pt idx="101">
                  <c:v>7120</c:v>
                </c:pt>
                <c:pt idx="102">
                  <c:v>7171</c:v>
                </c:pt>
                <c:pt idx="103">
                  <c:v>7222</c:v>
                </c:pt>
                <c:pt idx="104">
                  <c:v>7273</c:v>
                </c:pt>
                <c:pt idx="105">
                  <c:v>7323</c:v>
                </c:pt>
                <c:pt idx="106">
                  <c:v>7374</c:v>
                </c:pt>
                <c:pt idx="107">
                  <c:v>7425</c:v>
                </c:pt>
                <c:pt idx="108">
                  <c:v>7476</c:v>
                </c:pt>
                <c:pt idx="109">
                  <c:v>7526</c:v>
                </c:pt>
                <c:pt idx="110">
                  <c:v>7577</c:v>
                </c:pt>
                <c:pt idx="111">
                  <c:v>7627</c:v>
                </c:pt>
                <c:pt idx="112">
                  <c:v>7678</c:v>
                </c:pt>
                <c:pt idx="113">
                  <c:v>7729</c:v>
                </c:pt>
                <c:pt idx="114">
                  <c:v>7780</c:v>
                </c:pt>
                <c:pt idx="115">
                  <c:v>7830</c:v>
                </c:pt>
                <c:pt idx="116">
                  <c:v>7881</c:v>
                </c:pt>
                <c:pt idx="117">
                  <c:v>7931</c:v>
                </c:pt>
                <c:pt idx="118">
                  <c:v>7983</c:v>
                </c:pt>
                <c:pt idx="119">
                  <c:v>8033</c:v>
                </c:pt>
                <c:pt idx="120">
                  <c:v>8084</c:v>
                </c:pt>
                <c:pt idx="121">
                  <c:v>8134</c:v>
                </c:pt>
                <c:pt idx="122">
                  <c:v>8185</c:v>
                </c:pt>
                <c:pt idx="123">
                  <c:v>8236</c:v>
                </c:pt>
                <c:pt idx="124">
                  <c:v>8287</c:v>
                </c:pt>
                <c:pt idx="125">
                  <c:v>8337</c:v>
                </c:pt>
                <c:pt idx="126">
                  <c:v>8388</c:v>
                </c:pt>
                <c:pt idx="127">
                  <c:v>8438</c:v>
                </c:pt>
                <c:pt idx="128">
                  <c:v>8489</c:v>
                </c:pt>
                <c:pt idx="129">
                  <c:v>8540</c:v>
                </c:pt>
                <c:pt idx="130">
                  <c:v>8591</c:v>
                </c:pt>
                <c:pt idx="131">
                  <c:v>8641</c:v>
                </c:pt>
                <c:pt idx="132">
                  <c:v>8692</c:v>
                </c:pt>
                <c:pt idx="133">
                  <c:v>8742</c:v>
                </c:pt>
                <c:pt idx="134">
                  <c:v>8794</c:v>
                </c:pt>
                <c:pt idx="135">
                  <c:v>8844</c:v>
                </c:pt>
                <c:pt idx="136">
                  <c:v>8895</c:v>
                </c:pt>
                <c:pt idx="137">
                  <c:v>8946</c:v>
                </c:pt>
                <c:pt idx="138">
                  <c:v>8996</c:v>
                </c:pt>
                <c:pt idx="139">
                  <c:v>9048</c:v>
                </c:pt>
                <c:pt idx="140">
                  <c:v>9098</c:v>
                </c:pt>
                <c:pt idx="141">
                  <c:v>9149</c:v>
                </c:pt>
                <c:pt idx="142">
                  <c:v>9199</c:v>
                </c:pt>
                <c:pt idx="143">
                  <c:v>9250</c:v>
                </c:pt>
                <c:pt idx="144">
                  <c:v>9300</c:v>
                </c:pt>
                <c:pt idx="145">
                  <c:v>9352</c:v>
                </c:pt>
                <c:pt idx="146">
                  <c:v>9402</c:v>
                </c:pt>
                <c:pt idx="147">
                  <c:v>9453</c:v>
                </c:pt>
                <c:pt idx="148">
                  <c:v>9503</c:v>
                </c:pt>
                <c:pt idx="149">
                  <c:v>9554</c:v>
                </c:pt>
                <c:pt idx="150">
                  <c:v>9605</c:v>
                </c:pt>
                <c:pt idx="151">
                  <c:v>9656</c:v>
                </c:pt>
                <c:pt idx="152">
                  <c:v>9706</c:v>
                </c:pt>
                <c:pt idx="153">
                  <c:v>9757</c:v>
                </c:pt>
                <c:pt idx="154">
                  <c:v>9807</c:v>
                </c:pt>
                <c:pt idx="155">
                  <c:v>9859</c:v>
                </c:pt>
                <c:pt idx="156">
                  <c:v>9909</c:v>
                </c:pt>
                <c:pt idx="157">
                  <c:v>9960</c:v>
                </c:pt>
                <c:pt idx="158">
                  <c:v>10010</c:v>
                </c:pt>
                <c:pt idx="159">
                  <c:v>10061</c:v>
                </c:pt>
                <c:pt idx="160">
                  <c:v>10113</c:v>
                </c:pt>
                <c:pt idx="161">
                  <c:v>10163</c:v>
                </c:pt>
                <c:pt idx="162">
                  <c:v>10214</c:v>
                </c:pt>
                <c:pt idx="163">
                  <c:v>10264</c:v>
                </c:pt>
                <c:pt idx="164">
                  <c:v>10315</c:v>
                </c:pt>
                <c:pt idx="165">
                  <c:v>10365</c:v>
                </c:pt>
                <c:pt idx="166">
                  <c:v>10417</c:v>
                </c:pt>
                <c:pt idx="167">
                  <c:v>10468</c:v>
                </c:pt>
                <c:pt idx="168">
                  <c:v>10518</c:v>
                </c:pt>
                <c:pt idx="169">
                  <c:v>10569</c:v>
                </c:pt>
                <c:pt idx="170">
                  <c:v>10619</c:v>
                </c:pt>
                <c:pt idx="171">
                  <c:v>10671</c:v>
                </c:pt>
                <c:pt idx="172">
                  <c:v>10721</c:v>
                </c:pt>
                <c:pt idx="173">
                  <c:v>10772</c:v>
                </c:pt>
                <c:pt idx="174">
                  <c:v>10823</c:v>
                </c:pt>
                <c:pt idx="175">
                  <c:v>10873</c:v>
                </c:pt>
                <c:pt idx="176">
                  <c:v>10925</c:v>
                </c:pt>
                <c:pt idx="177">
                  <c:v>10975</c:v>
                </c:pt>
                <c:pt idx="178">
                  <c:v>11026</c:v>
                </c:pt>
                <c:pt idx="179">
                  <c:v>11076</c:v>
                </c:pt>
                <c:pt idx="180">
                  <c:v>11127</c:v>
                </c:pt>
                <c:pt idx="181">
                  <c:v>11179</c:v>
                </c:pt>
                <c:pt idx="182">
                  <c:v>11229</c:v>
                </c:pt>
                <c:pt idx="183">
                  <c:v>11280</c:v>
                </c:pt>
                <c:pt idx="184">
                  <c:v>11330</c:v>
                </c:pt>
                <c:pt idx="185">
                  <c:v>11381</c:v>
                </c:pt>
                <c:pt idx="186">
                  <c:v>11431</c:v>
                </c:pt>
                <c:pt idx="187">
                  <c:v>11483</c:v>
                </c:pt>
                <c:pt idx="188">
                  <c:v>11534</c:v>
                </c:pt>
                <c:pt idx="189">
                  <c:v>11584</c:v>
                </c:pt>
                <c:pt idx="190">
                  <c:v>11635</c:v>
                </c:pt>
                <c:pt idx="191">
                  <c:v>11685</c:v>
                </c:pt>
                <c:pt idx="192">
                  <c:v>11737</c:v>
                </c:pt>
                <c:pt idx="193">
                  <c:v>11787</c:v>
                </c:pt>
                <c:pt idx="194">
                  <c:v>11838</c:v>
                </c:pt>
                <c:pt idx="195">
                  <c:v>11889</c:v>
                </c:pt>
                <c:pt idx="196">
                  <c:v>11939</c:v>
                </c:pt>
                <c:pt idx="197">
                  <c:v>11991</c:v>
                </c:pt>
                <c:pt idx="198">
                  <c:v>12041</c:v>
                </c:pt>
                <c:pt idx="199">
                  <c:v>12092</c:v>
                </c:pt>
                <c:pt idx="200">
                  <c:v>12142</c:v>
                </c:pt>
                <c:pt idx="201">
                  <c:v>12193</c:v>
                </c:pt>
                <c:pt idx="202">
                  <c:v>12244</c:v>
                </c:pt>
                <c:pt idx="203">
                  <c:v>12295</c:v>
                </c:pt>
                <c:pt idx="204">
                  <c:v>12346</c:v>
                </c:pt>
                <c:pt idx="205">
                  <c:v>12396</c:v>
                </c:pt>
                <c:pt idx="206">
                  <c:v>12447</c:v>
                </c:pt>
                <c:pt idx="207">
                  <c:v>12498</c:v>
                </c:pt>
                <c:pt idx="208">
                  <c:v>12549</c:v>
                </c:pt>
                <c:pt idx="209">
                  <c:v>12600</c:v>
                </c:pt>
                <c:pt idx="210">
                  <c:v>12650</c:v>
                </c:pt>
                <c:pt idx="211">
                  <c:v>12701</c:v>
                </c:pt>
                <c:pt idx="212">
                  <c:v>12751</c:v>
                </c:pt>
                <c:pt idx="213">
                  <c:v>12803</c:v>
                </c:pt>
                <c:pt idx="214">
                  <c:v>12854</c:v>
                </c:pt>
                <c:pt idx="215">
                  <c:v>12904</c:v>
                </c:pt>
                <c:pt idx="216">
                  <c:v>12955</c:v>
                </c:pt>
                <c:pt idx="217">
                  <c:v>13005</c:v>
                </c:pt>
                <c:pt idx="218">
                  <c:v>13057</c:v>
                </c:pt>
                <c:pt idx="219">
                  <c:v>13107</c:v>
                </c:pt>
                <c:pt idx="220">
                  <c:v>13158</c:v>
                </c:pt>
                <c:pt idx="221">
                  <c:v>13209</c:v>
                </c:pt>
                <c:pt idx="222">
                  <c:v>13259</c:v>
                </c:pt>
                <c:pt idx="223">
                  <c:v>13310</c:v>
                </c:pt>
                <c:pt idx="224">
                  <c:v>13361</c:v>
                </c:pt>
                <c:pt idx="225">
                  <c:v>13412</c:v>
                </c:pt>
                <c:pt idx="226">
                  <c:v>13462</c:v>
                </c:pt>
                <c:pt idx="227">
                  <c:v>13513</c:v>
                </c:pt>
                <c:pt idx="228">
                  <c:v>13564</c:v>
                </c:pt>
                <c:pt idx="229">
                  <c:v>13615</c:v>
                </c:pt>
                <c:pt idx="230">
                  <c:v>13666</c:v>
                </c:pt>
                <c:pt idx="231">
                  <c:v>13716</c:v>
                </c:pt>
                <c:pt idx="232">
                  <c:v>13767</c:v>
                </c:pt>
                <c:pt idx="233">
                  <c:v>13817</c:v>
                </c:pt>
                <c:pt idx="234">
                  <c:v>13869</c:v>
                </c:pt>
                <c:pt idx="235">
                  <c:v>13920</c:v>
                </c:pt>
                <c:pt idx="236">
                  <c:v>13970</c:v>
                </c:pt>
                <c:pt idx="237">
                  <c:v>14021</c:v>
                </c:pt>
                <c:pt idx="238">
                  <c:v>14071</c:v>
                </c:pt>
                <c:pt idx="239">
                  <c:v>14123</c:v>
                </c:pt>
                <c:pt idx="240">
                  <c:v>14173</c:v>
                </c:pt>
                <c:pt idx="241">
                  <c:v>14224</c:v>
                </c:pt>
                <c:pt idx="242">
                  <c:v>14275</c:v>
                </c:pt>
                <c:pt idx="243">
                  <c:v>14325</c:v>
                </c:pt>
                <c:pt idx="244">
                  <c:v>14376</c:v>
                </c:pt>
                <c:pt idx="245">
                  <c:v>14427</c:v>
                </c:pt>
                <c:pt idx="246">
                  <c:v>14478</c:v>
                </c:pt>
                <c:pt idx="247">
                  <c:v>14528</c:v>
                </c:pt>
                <c:pt idx="248">
                  <c:v>14579</c:v>
                </c:pt>
                <c:pt idx="249">
                  <c:v>14630</c:v>
                </c:pt>
                <c:pt idx="250">
                  <c:v>14681</c:v>
                </c:pt>
                <c:pt idx="251">
                  <c:v>14732</c:v>
                </c:pt>
                <c:pt idx="252">
                  <c:v>14782</c:v>
                </c:pt>
                <c:pt idx="253">
                  <c:v>14833</c:v>
                </c:pt>
                <c:pt idx="254">
                  <c:v>14884</c:v>
                </c:pt>
                <c:pt idx="255">
                  <c:v>14935</c:v>
                </c:pt>
                <c:pt idx="256">
                  <c:v>14986</c:v>
                </c:pt>
                <c:pt idx="257">
                  <c:v>15036</c:v>
                </c:pt>
                <c:pt idx="258">
                  <c:v>15087</c:v>
                </c:pt>
                <c:pt idx="259">
                  <c:v>15137</c:v>
                </c:pt>
                <c:pt idx="260">
                  <c:v>15188</c:v>
                </c:pt>
                <c:pt idx="261">
                  <c:v>15240</c:v>
                </c:pt>
                <c:pt idx="262">
                  <c:v>15290</c:v>
                </c:pt>
                <c:pt idx="263">
                  <c:v>15341</c:v>
                </c:pt>
                <c:pt idx="264">
                  <c:v>15391</c:v>
                </c:pt>
                <c:pt idx="265">
                  <c:v>15442</c:v>
                </c:pt>
                <c:pt idx="266">
                  <c:v>15493</c:v>
                </c:pt>
                <c:pt idx="267">
                  <c:v>15544</c:v>
                </c:pt>
                <c:pt idx="268">
                  <c:v>15595</c:v>
                </c:pt>
                <c:pt idx="269">
                  <c:v>15645</c:v>
                </c:pt>
                <c:pt idx="270">
                  <c:v>15696</c:v>
                </c:pt>
                <c:pt idx="271">
                  <c:v>15747</c:v>
                </c:pt>
                <c:pt idx="272">
                  <c:v>15798</c:v>
                </c:pt>
                <c:pt idx="273">
                  <c:v>15848</c:v>
                </c:pt>
                <c:pt idx="274">
                  <c:v>15899</c:v>
                </c:pt>
                <c:pt idx="275">
                  <c:v>15950</c:v>
                </c:pt>
                <c:pt idx="276">
                  <c:v>16001</c:v>
                </c:pt>
                <c:pt idx="277">
                  <c:v>16052</c:v>
                </c:pt>
                <c:pt idx="278">
                  <c:v>16102</c:v>
                </c:pt>
                <c:pt idx="279">
                  <c:v>16153</c:v>
                </c:pt>
                <c:pt idx="280">
                  <c:v>16203</c:v>
                </c:pt>
                <c:pt idx="281">
                  <c:v>16254</c:v>
                </c:pt>
                <c:pt idx="282">
                  <c:v>16306</c:v>
                </c:pt>
                <c:pt idx="283">
                  <c:v>16356</c:v>
                </c:pt>
                <c:pt idx="284">
                  <c:v>16407</c:v>
                </c:pt>
                <c:pt idx="285">
                  <c:v>16457</c:v>
                </c:pt>
                <c:pt idx="286">
                  <c:v>16508</c:v>
                </c:pt>
                <c:pt idx="287">
                  <c:v>16559</c:v>
                </c:pt>
                <c:pt idx="288">
                  <c:v>16610</c:v>
                </c:pt>
                <c:pt idx="289">
                  <c:v>16661</c:v>
                </c:pt>
                <c:pt idx="290">
                  <c:v>16711</c:v>
                </c:pt>
                <c:pt idx="291">
                  <c:v>16762</c:v>
                </c:pt>
                <c:pt idx="292">
                  <c:v>16813</c:v>
                </c:pt>
                <c:pt idx="293">
                  <c:v>16864</c:v>
                </c:pt>
                <c:pt idx="294">
                  <c:v>16914</c:v>
                </c:pt>
                <c:pt idx="295">
                  <c:v>16965</c:v>
                </c:pt>
                <c:pt idx="296">
                  <c:v>17016</c:v>
                </c:pt>
                <c:pt idx="297">
                  <c:v>17067</c:v>
                </c:pt>
                <c:pt idx="298">
                  <c:v>17118</c:v>
                </c:pt>
                <c:pt idx="299">
                  <c:v>17168</c:v>
                </c:pt>
                <c:pt idx="300">
                  <c:v>17219</c:v>
                </c:pt>
                <c:pt idx="301">
                  <c:v>17270</c:v>
                </c:pt>
                <c:pt idx="302">
                  <c:v>17320</c:v>
                </c:pt>
                <c:pt idx="303">
                  <c:v>17372</c:v>
                </c:pt>
                <c:pt idx="304">
                  <c:v>17422</c:v>
                </c:pt>
                <c:pt idx="305">
                  <c:v>17473</c:v>
                </c:pt>
                <c:pt idx="306">
                  <c:v>17523</c:v>
                </c:pt>
                <c:pt idx="307">
                  <c:v>17574</c:v>
                </c:pt>
                <c:pt idx="308">
                  <c:v>17626</c:v>
                </c:pt>
                <c:pt idx="309">
                  <c:v>17676</c:v>
                </c:pt>
                <c:pt idx="310">
                  <c:v>17727</c:v>
                </c:pt>
                <c:pt idx="311">
                  <c:v>17777</c:v>
                </c:pt>
                <c:pt idx="312">
                  <c:v>17828</c:v>
                </c:pt>
                <c:pt idx="313">
                  <c:v>17879</c:v>
                </c:pt>
                <c:pt idx="314">
                  <c:v>17930</c:v>
                </c:pt>
                <c:pt idx="315">
                  <c:v>17981</c:v>
                </c:pt>
                <c:pt idx="316">
                  <c:v>18031</c:v>
                </c:pt>
                <c:pt idx="317">
                  <c:v>18082</c:v>
                </c:pt>
                <c:pt idx="318">
                  <c:v>18132</c:v>
                </c:pt>
                <c:pt idx="319">
                  <c:v>18184</c:v>
                </c:pt>
                <c:pt idx="320">
                  <c:v>18234</c:v>
                </c:pt>
                <c:pt idx="321">
                  <c:v>18285</c:v>
                </c:pt>
                <c:pt idx="322">
                  <c:v>18336</c:v>
                </c:pt>
                <c:pt idx="323">
                  <c:v>18386</c:v>
                </c:pt>
                <c:pt idx="324">
                  <c:v>18438</c:v>
                </c:pt>
                <c:pt idx="325">
                  <c:v>18488</c:v>
                </c:pt>
                <c:pt idx="326">
                  <c:v>18539</c:v>
                </c:pt>
                <c:pt idx="327">
                  <c:v>18589</c:v>
                </c:pt>
                <c:pt idx="328">
                  <c:v>18640</c:v>
                </c:pt>
                <c:pt idx="329">
                  <c:v>18692</c:v>
                </c:pt>
                <c:pt idx="330">
                  <c:v>18742</c:v>
                </c:pt>
                <c:pt idx="331">
                  <c:v>18793</c:v>
                </c:pt>
                <c:pt idx="332">
                  <c:v>18843</c:v>
                </c:pt>
                <c:pt idx="333">
                  <c:v>18894</c:v>
                </c:pt>
                <c:pt idx="334">
                  <c:v>18945</c:v>
                </c:pt>
                <c:pt idx="335">
                  <c:v>18996</c:v>
                </c:pt>
                <c:pt idx="336">
                  <c:v>19047</c:v>
                </c:pt>
                <c:pt idx="337">
                  <c:v>19097</c:v>
                </c:pt>
                <c:pt idx="338">
                  <c:v>19148</c:v>
                </c:pt>
                <c:pt idx="339">
                  <c:v>19198</c:v>
                </c:pt>
                <c:pt idx="340">
                  <c:v>19250</c:v>
                </c:pt>
                <c:pt idx="341">
                  <c:v>19300</c:v>
                </c:pt>
                <c:pt idx="342">
                  <c:v>19351</c:v>
                </c:pt>
                <c:pt idx="343">
                  <c:v>19402</c:v>
                </c:pt>
                <c:pt idx="344">
                  <c:v>19452</c:v>
                </c:pt>
                <c:pt idx="345">
                  <c:v>19504</c:v>
                </c:pt>
                <c:pt idx="346">
                  <c:v>19554</c:v>
                </c:pt>
                <c:pt idx="347">
                  <c:v>19605</c:v>
                </c:pt>
                <c:pt idx="348">
                  <c:v>19656</c:v>
                </c:pt>
                <c:pt idx="349">
                  <c:v>19706</c:v>
                </c:pt>
                <c:pt idx="350">
                  <c:v>19758</c:v>
                </c:pt>
                <c:pt idx="351">
                  <c:v>19808</c:v>
                </c:pt>
                <c:pt idx="352">
                  <c:v>19859</c:v>
                </c:pt>
                <c:pt idx="353">
                  <c:v>19909</c:v>
                </c:pt>
                <c:pt idx="354">
                  <c:v>19960</c:v>
                </c:pt>
                <c:pt idx="355">
                  <c:v>20012</c:v>
                </c:pt>
                <c:pt idx="356">
                  <c:v>20062</c:v>
                </c:pt>
                <c:pt idx="357">
                  <c:v>20113</c:v>
                </c:pt>
                <c:pt idx="358">
                  <c:v>20163</c:v>
                </c:pt>
                <c:pt idx="359">
                  <c:v>20214</c:v>
                </c:pt>
                <c:pt idx="360">
                  <c:v>20264</c:v>
                </c:pt>
                <c:pt idx="361">
                  <c:v>20316</c:v>
                </c:pt>
                <c:pt idx="362">
                  <c:v>20367</c:v>
                </c:pt>
                <c:pt idx="363">
                  <c:v>20417</c:v>
                </c:pt>
                <c:pt idx="364">
                  <c:v>20468</c:v>
                </c:pt>
                <c:pt idx="365">
                  <c:v>20518</c:v>
                </c:pt>
                <c:pt idx="366">
                  <c:v>20570</c:v>
                </c:pt>
                <c:pt idx="367">
                  <c:v>20620</c:v>
                </c:pt>
                <c:pt idx="368">
                  <c:v>20671</c:v>
                </c:pt>
                <c:pt idx="369">
                  <c:v>20722</c:v>
                </c:pt>
                <c:pt idx="370">
                  <c:v>20772</c:v>
                </c:pt>
                <c:pt idx="371">
                  <c:v>20824</c:v>
                </c:pt>
                <c:pt idx="372">
                  <c:v>20874</c:v>
                </c:pt>
                <c:pt idx="373">
                  <c:v>20925</c:v>
                </c:pt>
                <c:pt idx="374">
                  <c:v>20975</c:v>
                </c:pt>
                <c:pt idx="375">
                  <c:v>21026</c:v>
                </c:pt>
                <c:pt idx="376">
                  <c:v>21078</c:v>
                </c:pt>
                <c:pt idx="377">
                  <c:v>21128</c:v>
                </c:pt>
                <c:pt idx="378">
                  <c:v>21179</c:v>
                </c:pt>
                <c:pt idx="379">
                  <c:v>21229</c:v>
                </c:pt>
                <c:pt idx="380">
                  <c:v>21280</c:v>
                </c:pt>
                <c:pt idx="381">
                  <c:v>21330</c:v>
                </c:pt>
                <c:pt idx="382">
                  <c:v>21382</c:v>
                </c:pt>
                <c:pt idx="383">
                  <c:v>21433</c:v>
                </c:pt>
                <c:pt idx="384">
                  <c:v>21483</c:v>
                </c:pt>
                <c:pt idx="385">
                  <c:v>21534</c:v>
                </c:pt>
                <c:pt idx="386">
                  <c:v>21584</c:v>
                </c:pt>
                <c:pt idx="387">
                  <c:v>21636</c:v>
                </c:pt>
                <c:pt idx="388">
                  <c:v>21687</c:v>
                </c:pt>
                <c:pt idx="389">
                  <c:v>21737</c:v>
                </c:pt>
                <c:pt idx="390">
                  <c:v>21788</c:v>
                </c:pt>
                <c:pt idx="391">
                  <c:v>21838</c:v>
                </c:pt>
                <c:pt idx="392">
                  <c:v>21890</c:v>
                </c:pt>
                <c:pt idx="393">
                  <c:v>21940</c:v>
                </c:pt>
                <c:pt idx="394">
                  <c:v>21991</c:v>
                </c:pt>
                <c:pt idx="395">
                  <c:v>22042</c:v>
                </c:pt>
                <c:pt idx="396">
                  <c:v>22092</c:v>
                </c:pt>
                <c:pt idx="397">
                  <c:v>22144</c:v>
                </c:pt>
                <c:pt idx="398">
                  <c:v>22194</c:v>
                </c:pt>
                <c:pt idx="399">
                  <c:v>22245</c:v>
                </c:pt>
                <c:pt idx="400">
                  <c:v>22295</c:v>
                </c:pt>
                <c:pt idx="401">
                  <c:v>22346</c:v>
                </c:pt>
                <c:pt idx="402">
                  <c:v>22397</c:v>
                </c:pt>
                <c:pt idx="403">
                  <c:v>22448</c:v>
                </c:pt>
                <c:pt idx="404">
                  <c:v>22499</c:v>
                </c:pt>
                <c:pt idx="405">
                  <c:v>22549</c:v>
                </c:pt>
                <c:pt idx="406">
                  <c:v>22600</c:v>
                </c:pt>
                <c:pt idx="407">
                  <c:v>22650</c:v>
                </c:pt>
                <c:pt idx="408">
                  <c:v>22702</c:v>
                </c:pt>
                <c:pt idx="409">
                  <c:v>22753</c:v>
                </c:pt>
                <c:pt idx="410">
                  <c:v>22803</c:v>
                </c:pt>
                <c:pt idx="411">
                  <c:v>22854</c:v>
                </c:pt>
                <c:pt idx="412">
                  <c:v>22904</c:v>
                </c:pt>
                <c:pt idx="413">
                  <c:v>22956</c:v>
                </c:pt>
                <c:pt idx="414">
                  <c:v>23006</c:v>
                </c:pt>
                <c:pt idx="415">
                  <c:v>23057</c:v>
                </c:pt>
                <c:pt idx="416">
                  <c:v>23108</c:v>
                </c:pt>
                <c:pt idx="417">
                  <c:v>23158</c:v>
                </c:pt>
                <c:pt idx="418">
                  <c:v>23209</c:v>
                </c:pt>
                <c:pt idx="419">
                  <c:v>23260</c:v>
                </c:pt>
                <c:pt idx="420">
                  <c:v>23311</c:v>
                </c:pt>
                <c:pt idx="421">
                  <c:v>23361</c:v>
                </c:pt>
                <c:pt idx="422">
                  <c:v>23412</c:v>
                </c:pt>
                <c:pt idx="423">
                  <c:v>23463</c:v>
                </c:pt>
                <c:pt idx="424">
                  <c:v>23514</c:v>
                </c:pt>
                <c:pt idx="425">
                  <c:v>23565</c:v>
                </c:pt>
                <c:pt idx="426">
                  <c:v>23615</c:v>
                </c:pt>
                <c:pt idx="427">
                  <c:v>23666</c:v>
                </c:pt>
                <c:pt idx="428">
                  <c:v>23716</c:v>
                </c:pt>
                <c:pt idx="429">
                  <c:v>23768</c:v>
                </c:pt>
                <c:pt idx="430">
                  <c:v>23819</c:v>
                </c:pt>
                <c:pt idx="431">
                  <c:v>23869</c:v>
                </c:pt>
                <c:pt idx="432">
                  <c:v>23920</c:v>
                </c:pt>
                <c:pt idx="433">
                  <c:v>23970</c:v>
                </c:pt>
                <c:pt idx="434">
                  <c:v>24022</c:v>
                </c:pt>
                <c:pt idx="435">
                  <c:v>24073</c:v>
                </c:pt>
                <c:pt idx="436">
                  <c:v>24123</c:v>
                </c:pt>
                <c:pt idx="437">
                  <c:v>24174</c:v>
                </c:pt>
                <c:pt idx="438">
                  <c:v>24224</c:v>
                </c:pt>
                <c:pt idx="439">
                  <c:v>24275</c:v>
                </c:pt>
                <c:pt idx="440">
                  <c:v>24326</c:v>
                </c:pt>
                <c:pt idx="441">
                  <c:v>24377</c:v>
                </c:pt>
                <c:pt idx="442">
                  <c:v>24428</c:v>
                </c:pt>
                <c:pt idx="443">
                  <c:v>24478</c:v>
                </c:pt>
                <c:pt idx="444">
                  <c:v>24529</c:v>
                </c:pt>
                <c:pt idx="445">
                  <c:v>24580</c:v>
                </c:pt>
                <c:pt idx="446">
                  <c:v>24631</c:v>
                </c:pt>
                <c:pt idx="447">
                  <c:v>24681</c:v>
                </c:pt>
                <c:pt idx="448">
                  <c:v>24732</c:v>
                </c:pt>
                <c:pt idx="449">
                  <c:v>24783</c:v>
                </c:pt>
                <c:pt idx="450">
                  <c:v>24834</c:v>
                </c:pt>
                <c:pt idx="451">
                  <c:v>24885</c:v>
                </c:pt>
                <c:pt idx="452">
                  <c:v>24935</c:v>
                </c:pt>
                <c:pt idx="453">
                  <c:v>24986</c:v>
                </c:pt>
                <c:pt idx="454">
                  <c:v>25036</c:v>
                </c:pt>
                <c:pt idx="455">
                  <c:v>25088</c:v>
                </c:pt>
                <c:pt idx="456">
                  <c:v>25139</c:v>
                </c:pt>
                <c:pt idx="457">
                  <c:v>25189</c:v>
                </c:pt>
                <c:pt idx="458">
                  <c:v>25240</c:v>
                </c:pt>
                <c:pt idx="459">
                  <c:v>25290</c:v>
                </c:pt>
                <c:pt idx="460">
                  <c:v>25341</c:v>
                </c:pt>
                <c:pt idx="461">
                  <c:v>25392</c:v>
                </c:pt>
                <c:pt idx="462">
                  <c:v>25443</c:v>
                </c:pt>
                <c:pt idx="463">
                  <c:v>25494</c:v>
                </c:pt>
                <c:pt idx="464">
                  <c:v>25544</c:v>
                </c:pt>
                <c:pt idx="465">
                  <c:v>25595</c:v>
                </c:pt>
                <c:pt idx="466">
                  <c:v>25646</c:v>
                </c:pt>
                <c:pt idx="467">
                  <c:v>25697</c:v>
                </c:pt>
                <c:pt idx="468">
                  <c:v>25747</c:v>
                </c:pt>
                <c:pt idx="469">
                  <c:v>25798</c:v>
                </c:pt>
                <c:pt idx="470">
                  <c:v>25849</c:v>
                </c:pt>
                <c:pt idx="471">
                  <c:v>25900</c:v>
                </c:pt>
                <c:pt idx="472">
                  <c:v>25951</c:v>
                </c:pt>
                <c:pt idx="473">
                  <c:v>26001</c:v>
                </c:pt>
                <c:pt idx="474">
                  <c:v>26052</c:v>
                </c:pt>
                <c:pt idx="475">
                  <c:v>26103</c:v>
                </c:pt>
                <c:pt idx="476">
                  <c:v>26153</c:v>
                </c:pt>
                <c:pt idx="477">
                  <c:v>26205</c:v>
                </c:pt>
                <c:pt idx="478">
                  <c:v>26255</c:v>
                </c:pt>
                <c:pt idx="479">
                  <c:v>26306</c:v>
                </c:pt>
                <c:pt idx="480">
                  <c:v>26356</c:v>
                </c:pt>
                <c:pt idx="481">
                  <c:v>26407</c:v>
                </c:pt>
                <c:pt idx="482">
                  <c:v>26459</c:v>
                </c:pt>
                <c:pt idx="483">
                  <c:v>26509</c:v>
                </c:pt>
                <c:pt idx="484">
                  <c:v>26560</c:v>
                </c:pt>
                <c:pt idx="485">
                  <c:v>26610</c:v>
                </c:pt>
                <c:pt idx="486">
                  <c:v>26661</c:v>
                </c:pt>
                <c:pt idx="487">
                  <c:v>26712</c:v>
                </c:pt>
                <c:pt idx="488">
                  <c:v>26763</c:v>
                </c:pt>
                <c:pt idx="489">
                  <c:v>26814</c:v>
                </c:pt>
                <c:pt idx="490">
                  <c:v>26864</c:v>
                </c:pt>
                <c:pt idx="491">
                  <c:v>26915</c:v>
                </c:pt>
                <c:pt idx="492">
                  <c:v>26966</c:v>
                </c:pt>
                <c:pt idx="493">
                  <c:v>27017</c:v>
                </c:pt>
                <c:pt idx="494">
                  <c:v>27067</c:v>
                </c:pt>
                <c:pt idx="495">
                  <c:v>27118</c:v>
                </c:pt>
                <c:pt idx="496">
                  <c:v>27169</c:v>
                </c:pt>
                <c:pt idx="497">
                  <c:v>27219</c:v>
                </c:pt>
                <c:pt idx="498">
                  <c:v>27271</c:v>
                </c:pt>
                <c:pt idx="499">
                  <c:v>27321</c:v>
                </c:pt>
                <c:pt idx="500">
                  <c:v>27372</c:v>
                </c:pt>
                <c:pt idx="501">
                  <c:v>27422</c:v>
                </c:pt>
                <c:pt idx="502">
                  <c:v>27473</c:v>
                </c:pt>
                <c:pt idx="503">
                  <c:v>27525</c:v>
                </c:pt>
                <c:pt idx="504">
                  <c:v>27575</c:v>
                </c:pt>
                <c:pt idx="505">
                  <c:v>27626</c:v>
                </c:pt>
                <c:pt idx="506">
                  <c:v>27676</c:v>
                </c:pt>
                <c:pt idx="507">
                  <c:v>27727</c:v>
                </c:pt>
                <c:pt idx="508">
                  <c:v>27778</c:v>
                </c:pt>
                <c:pt idx="509">
                  <c:v>27829</c:v>
                </c:pt>
                <c:pt idx="510">
                  <c:v>27880</c:v>
                </c:pt>
                <c:pt idx="511">
                  <c:v>27930</c:v>
                </c:pt>
                <c:pt idx="512">
                  <c:v>27981</c:v>
                </c:pt>
                <c:pt idx="513">
                  <c:v>28032</c:v>
                </c:pt>
                <c:pt idx="514">
                  <c:v>28083</c:v>
                </c:pt>
                <c:pt idx="515">
                  <c:v>28134</c:v>
                </c:pt>
                <c:pt idx="516">
                  <c:v>28184</c:v>
                </c:pt>
                <c:pt idx="517">
                  <c:v>28235</c:v>
                </c:pt>
                <c:pt idx="518">
                  <c:v>28285</c:v>
                </c:pt>
                <c:pt idx="519">
                  <c:v>28337</c:v>
                </c:pt>
                <c:pt idx="520">
                  <c:v>28387</c:v>
                </c:pt>
                <c:pt idx="521">
                  <c:v>28438</c:v>
                </c:pt>
                <c:pt idx="522">
                  <c:v>28489</c:v>
                </c:pt>
                <c:pt idx="523">
                  <c:v>28539</c:v>
                </c:pt>
                <c:pt idx="524">
                  <c:v>28591</c:v>
                </c:pt>
                <c:pt idx="525">
                  <c:v>28641</c:v>
                </c:pt>
                <c:pt idx="526">
                  <c:v>28692</c:v>
                </c:pt>
                <c:pt idx="527">
                  <c:v>28742</c:v>
                </c:pt>
                <c:pt idx="528">
                  <c:v>28793</c:v>
                </c:pt>
                <c:pt idx="529">
                  <c:v>28845</c:v>
                </c:pt>
                <c:pt idx="530">
                  <c:v>28895</c:v>
                </c:pt>
                <c:pt idx="531">
                  <c:v>28946</c:v>
                </c:pt>
                <c:pt idx="532">
                  <c:v>28996</c:v>
                </c:pt>
                <c:pt idx="533">
                  <c:v>29047</c:v>
                </c:pt>
                <c:pt idx="534">
                  <c:v>29097</c:v>
                </c:pt>
                <c:pt idx="535">
                  <c:v>29149</c:v>
                </c:pt>
                <c:pt idx="536">
                  <c:v>29200</c:v>
                </c:pt>
                <c:pt idx="537">
                  <c:v>29250</c:v>
                </c:pt>
                <c:pt idx="538">
                  <c:v>29301</c:v>
                </c:pt>
                <c:pt idx="539">
                  <c:v>29351</c:v>
                </c:pt>
                <c:pt idx="540">
                  <c:v>29403</c:v>
                </c:pt>
                <c:pt idx="541">
                  <c:v>29453</c:v>
                </c:pt>
                <c:pt idx="542">
                  <c:v>29504</c:v>
                </c:pt>
                <c:pt idx="543">
                  <c:v>29555</c:v>
                </c:pt>
                <c:pt idx="544">
                  <c:v>29605</c:v>
                </c:pt>
                <c:pt idx="545">
                  <c:v>29657</c:v>
                </c:pt>
                <c:pt idx="546">
                  <c:v>29707</c:v>
                </c:pt>
                <c:pt idx="547">
                  <c:v>29758</c:v>
                </c:pt>
                <c:pt idx="548">
                  <c:v>29808</c:v>
                </c:pt>
                <c:pt idx="549">
                  <c:v>29859</c:v>
                </c:pt>
                <c:pt idx="550">
                  <c:v>29911</c:v>
                </c:pt>
                <c:pt idx="551">
                  <c:v>29961</c:v>
                </c:pt>
                <c:pt idx="552">
                  <c:v>30012</c:v>
                </c:pt>
                <c:pt idx="553">
                  <c:v>30062</c:v>
                </c:pt>
                <c:pt idx="554">
                  <c:v>30113</c:v>
                </c:pt>
                <c:pt idx="555">
                  <c:v>30163</c:v>
                </c:pt>
                <c:pt idx="556">
                  <c:v>30215</c:v>
                </c:pt>
                <c:pt idx="557">
                  <c:v>30266</c:v>
                </c:pt>
                <c:pt idx="558">
                  <c:v>30316</c:v>
                </c:pt>
                <c:pt idx="559">
                  <c:v>30367</c:v>
                </c:pt>
                <c:pt idx="560">
                  <c:v>30417</c:v>
                </c:pt>
                <c:pt idx="561">
                  <c:v>30469</c:v>
                </c:pt>
                <c:pt idx="562">
                  <c:v>30520</c:v>
                </c:pt>
                <c:pt idx="563">
                  <c:v>30570</c:v>
                </c:pt>
                <c:pt idx="564">
                  <c:v>30621</c:v>
                </c:pt>
                <c:pt idx="565">
                  <c:v>30671</c:v>
                </c:pt>
                <c:pt idx="566">
                  <c:v>30723</c:v>
                </c:pt>
                <c:pt idx="567">
                  <c:v>30773</c:v>
                </c:pt>
                <c:pt idx="568">
                  <c:v>30824</c:v>
                </c:pt>
                <c:pt idx="569">
                  <c:v>30875</c:v>
                </c:pt>
                <c:pt idx="570">
                  <c:v>30925</c:v>
                </c:pt>
                <c:pt idx="571">
                  <c:v>30977</c:v>
                </c:pt>
                <c:pt idx="572">
                  <c:v>31027</c:v>
                </c:pt>
                <c:pt idx="573">
                  <c:v>31078</c:v>
                </c:pt>
                <c:pt idx="574">
                  <c:v>31128</c:v>
                </c:pt>
                <c:pt idx="575">
                  <c:v>31179</c:v>
                </c:pt>
                <c:pt idx="576">
                  <c:v>31230</c:v>
                </c:pt>
                <c:pt idx="577">
                  <c:v>31281</c:v>
                </c:pt>
                <c:pt idx="578">
                  <c:v>31332</c:v>
                </c:pt>
                <c:pt idx="579">
                  <c:v>31382</c:v>
                </c:pt>
                <c:pt idx="580">
                  <c:v>31433</c:v>
                </c:pt>
                <c:pt idx="581">
                  <c:v>31483</c:v>
                </c:pt>
                <c:pt idx="582">
                  <c:v>31535</c:v>
                </c:pt>
                <c:pt idx="583">
                  <c:v>31586</c:v>
                </c:pt>
                <c:pt idx="584">
                  <c:v>31636</c:v>
                </c:pt>
                <c:pt idx="585">
                  <c:v>31687</c:v>
                </c:pt>
                <c:pt idx="586">
                  <c:v>31737</c:v>
                </c:pt>
                <c:pt idx="587">
                  <c:v>31789</c:v>
                </c:pt>
                <c:pt idx="588">
                  <c:v>31839</c:v>
                </c:pt>
                <c:pt idx="589">
                  <c:v>31890</c:v>
                </c:pt>
                <c:pt idx="590">
                  <c:v>31941</c:v>
                </c:pt>
                <c:pt idx="591">
                  <c:v>31991</c:v>
                </c:pt>
                <c:pt idx="592">
                  <c:v>32043</c:v>
                </c:pt>
                <c:pt idx="593">
                  <c:v>32093</c:v>
                </c:pt>
                <c:pt idx="594">
                  <c:v>32144</c:v>
                </c:pt>
                <c:pt idx="595">
                  <c:v>32194</c:v>
                </c:pt>
                <c:pt idx="596">
                  <c:v>32245</c:v>
                </c:pt>
                <c:pt idx="597">
                  <c:v>32296</c:v>
                </c:pt>
                <c:pt idx="598">
                  <c:v>32347</c:v>
                </c:pt>
                <c:pt idx="599">
                  <c:v>32398</c:v>
                </c:pt>
                <c:pt idx="600">
                  <c:v>32448</c:v>
                </c:pt>
                <c:pt idx="601">
                  <c:v>32499</c:v>
                </c:pt>
                <c:pt idx="602">
                  <c:v>32549</c:v>
                </c:pt>
                <c:pt idx="603">
                  <c:v>32601</c:v>
                </c:pt>
                <c:pt idx="604">
                  <c:v>32652</c:v>
                </c:pt>
                <c:pt idx="605">
                  <c:v>32702</c:v>
                </c:pt>
                <c:pt idx="606">
                  <c:v>32753</c:v>
                </c:pt>
                <c:pt idx="607">
                  <c:v>32803</c:v>
                </c:pt>
                <c:pt idx="608">
                  <c:v>32855</c:v>
                </c:pt>
                <c:pt idx="609">
                  <c:v>32906</c:v>
                </c:pt>
                <c:pt idx="610">
                  <c:v>32956</c:v>
                </c:pt>
                <c:pt idx="611">
                  <c:v>33007</c:v>
                </c:pt>
                <c:pt idx="612">
                  <c:v>33057</c:v>
                </c:pt>
                <c:pt idx="613">
                  <c:v>33108</c:v>
                </c:pt>
                <c:pt idx="614">
                  <c:v>33159</c:v>
                </c:pt>
                <c:pt idx="615">
                  <c:v>33210</c:v>
                </c:pt>
                <c:pt idx="616">
                  <c:v>33261</c:v>
                </c:pt>
                <c:pt idx="617">
                  <c:v>33311</c:v>
                </c:pt>
                <c:pt idx="618">
                  <c:v>33362</c:v>
                </c:pt>
                <c:pt idx="619">
                  <c:v>33413</c:v>
                </c:pt>
                <c:pt idx="620">
                  <c:v>33464</c:v>
                </c:pt>
                <c:pt idx="621">
                  <c:v>33514</c:v>
                </c:pt>
                <c:pt idx="622">
                  <c:v>33565</c:v>
                </c:pt>
                <c:pt idx="623">
                  <c:v>33616</c:v>
                </c:pt>
                <c:pt idx="624">
                  <c:v>33667</c:v>
                </c:pt>
                <c:pt idx="625">
                  <c:v>33718</c:v>
                </c:pt>
                <c:pt idx="626">
                  <c:v>33768</c:v>
                </c:pt>
                <c:pt idx="627">
                  <c:v>33819</c:v>
                </c:pt>
                <c:pt idx="628">
                  <c:v>33869</c:v>
                </c:pt>
                <c:pt idx="629">
                  <c:v>33921</c:v>
                </c:pt>
                <c:pt idx="630">
                  <c:v>33972</c:v>
                </c:pt>
                <c:pt idx="631">
                  <c:v>34022</c:v>
                </c:pt>
                <c:pt idx="632">
                  <c:v>34073</c:v>
                </c:pt>
                <c:pt idx="633">
                  <c:v>34123</c:v>
                </c:pt>
                <c:pt idx="634">
                  <c:v>34174</c:v>
                </c:pt>
                <c:pt idx="635">
                  <c:v>34225</c:v>
                </c:pt>
                <c:pt idx="636">
                  <c:v>34276</c:v>
                </c:pt>
                <c:pt idx="637">
                  <c:v>34327</c:v>
                </c:pt>
                <c:pt idx="638">
                  <c:v>34377</c:v>
                </c:pt>
                <c:pt idx="639">
                  <c:v>34428</c:v>
                </c:pt>
                <c:pt idx="640">
                  <c:v>34479</c:v>
                </c:pt>
                <c:pt idx="641">
                  <c:v>34530</c:v>
                </c:pt>
                <c:pt idx="642">
                  <c:v>34580</c:v>
                </c:pt>
                <c:pt idx="643">
                  <c:v>34631</c:v>
                </c:pt>
                <c:pt idx="644">
                  <c:v>34682</c:v>
                </c:pt>
                <c:pt idx="645">
                  <c:v>34733</c:v>
                </c:pt>
                <c:pt idx="646">
                  <c:v>34784</c:v>
                </c:pt>
                <c:pt idx="647">
                  <c:v>34834</c:v>
                </c:pt>
                <c:pt idx="648">
                  <c:v>34885</c:v>
                </c:pt>
                <c:pt idx="649">
                  <c:v>34936</c:v>
                </c:pt>
                <c:pt idx="650">
                  <c:v>34987</c:v>
                </c:pt>
                <c:pt idx="651">
                  <c:v>35038</c:v>
                </c:pt>
                <c:pt idx="652">
                  <c:v>35088</c:v>
                </c:pt>
                <c:pt idx="653">
                  <c:v>35139</c:v>
                </c:pt>
                <c:pt idx="654">
                  <c:v>35189</c:v>
                </c:pt>
                <c:pt idx="655">
                  <c:v>35240</c:v>
                </c:pt>
                <c:pt idx="656">
                  <c:v>35292</c:v>
                </c:pt>
                <c:pt idx="657">
                  <c:v>35342</c:v>
                </c:pt>
                <c:pt idx="658">
                  <c:v>35393</c:v>
                </c:pt>
                <c:pt idx="659">
                  <c:v>35443</c:v>
                </c:pt>
                <c:pt idx="660">
                  <c:v>35494</c:v>
                </c:pt>
                <c:pt idx="661">
                  <c:v>35545</c:v>
                </c:pt>
                <c:pt idx="662">
                  <c:v>35596</c:v>
                </c:pt>
                <c:pt idx="663">
                  <c:v>35647</c:v>
                </c:pt>
                <c:pt idx="664">
                  <c:v>35697</c:v>
                </c:pt>
                <c:pt idx="665">
                  <c:v>35748</c:v>
                </c:pt>
                <c:pt idx="666">
                  <c:v>35799</c:v>
                </c:pt>
                <c:pt idx="667">
                  <c:v>35850</c:v>
                </c:pt>
                <c:pt idx="668">
                  <c:v>35900</c:v>
                </c:pt>
                <c:pt idx="669">
                  <c:v>35951</c:v>
                </c:pt>
                <c:pt idx="670">
                  <c:v>36002</c:v>
                </c:pt>
                <c:pt idx="671">
                  <c:v>36052</c:v>
                </c:pt>
                <c:pt idx="672">
                  <c:v>36104</c:v>
                </c:pt>
                <c:pt idx="673">
                  <c:v>36154</c:v>
                </c:pt>
                <c:pt idx="674">
                  <c:v>36205</c:v>
                </c:pt>
                <c:pt idx="675">
                  <c:v>36255</c:v>
                </c:pt>
                <c:pt idx="676">
                  <c:v>36306</c:v>
                </c:pt>
                <c:pt idx="677">
                  <c:v>36358</c:v>
                </c:pt>
                <c:pt idx="678">
                  <c:v>36408</c:v>
                </c:pt>
                <c:pt idx="679">
                  <c:v>36459</c:v>
                </c:pt>
                <c:pt idx="680">
                  <c:v>36509</c:v>
                </c:pt>
                <c:pt idx="681">
                  <c:v>36560</c:v>
                </c:pt>
                <c:pt idx="682">
                  <c:v>36611</c:v>
                </c:pt>
                <c:pt idx="683">
                  <c:v>36662</c:v>
                </c:pt>
                <c:pt idx="684">
                  <c:v>36713</c:v>
                </c:pt>
                <c:pt idx="685">
                  <c:v>36763</c:v>
                </c:pt>
                <c:pt idx="686">
                  <c:v>36814</c:v>
                </c:pt>
                <c:pt idx="687">
                  <c:v>36865</c:v>
                </c:pt>
                <c:pt idx="688">
                  <c:v>36916</c:v>
                </c:pt>
                <c:pt idx="689">
                  <c:v>36967</c:v>
                </c:pt>
                <c:pt idx="690">
                  <c:v>37017</c:v>
                </c:pt>
                <c:pt idx="691">
                  <c:v>37068</c:v>
                </c:pt>
                <c:pt idx="692">
                  <c:v>37118</c:v>
                </c:pt>
                <c:pt idx="693">
                  <c:v>37170</c:v>
                </c:pt>
                <c:pt idx="694">
                  <c:v>37220</c:v>
                </c:pt>
                <c:pt idx="695">
                  <c:v>37271</c:v>
                </c:pt>
                <c:pt idx="696">
                  <c:v>37322</c:v>
                </c:pt>
                <c:pt idx="697">
                  <c:v>37372</c:v>
                </c:pt>
                <c:pt idx="698">
                  <c:v>37424</c:v>
                </c:pt>
                <c:pt idx="699">
                  <c:v>37474</c:v>
                </c:pt>
                <c:pt idx="700">
                  <c:v>37525</c:v>
                </c:pt>
                <c:pt idx="701">
                  <c:v>37575</c:v>
                </c:pt>
                <c:pt idx="702">
                  <c:v>37626</c:v>
                </c:pt>
                <c:pt idx="703">
                  <c:v>37678</c:v>
                </c:pt>
                <c:pt idx="704">
                  <c:v>37728</c:v>
                </c:pt>
                <c:pt idx="705">
                  <c:v>37779</c:v>
                </c:pt>
                <c:pt idx="706">
                  <c:v>37829</c:v>
                </c:pt>
                <c:pt idx="707">
                  <c:v>37880</c:v>
                </c:pt>
                <c:pt idx="708">
                  <c:v>37931</c:v>
                </c:pt>
                <c:pt idx="709">
                  <c:v>37982</c:v>
                </c:pt>
                <c:pt idx="710">
                  <c:v>38033</c:v>
                </c:pt>
                <c:pt idx="711">
                  <c:v>38083</c:v>
                </c:pt>
                <c:pt idx="712">
                  <c:v>38134</c:v>
                </c:pt>
                <c:pt idx="713">
                  <c:v>38184</c:v>
                </c:pt>
                <c:pt idx="714">
                  <c:v>38236</c:v>
                </c:pt>
                <c:pt idx="715">
                  <c:v>38286</c:v>
                </c:pt>
                <c:pt idx="716">
                  <c:v>38337</c:v>
                </c:pt>
                <c:pt idx="717">
                  <c:v>38388</c:v>
                </c:pt>
                <c:pt idx="718">
                  <c:v>38438</c:v>
                </c:pt>
                <c:pt idx="719">
                  <c:v>38490</c:v>
                </c:pt>
                <c:pt idx="720">
                  <c:v>38540</c:v>
                </c:pt>
                <c:pt idx="721">
                  <c:v>38591</c:v>
                </c:pt>
                <c:pt idx="722">
                  <c:v>38641</c:v>
                </c:pt>
                <c:pt idx="723">
                  <c:v>38692</c:v>
                </c:pt>
                <c:pt idx="724">
                  <c:v>38744</c:v>
                </c:pt>
                <c:pt idx="725">
                  <c:v>38794</c:v>
                </c:pt>
                <c:pt idx="726">
                  <c:v>38845</c:v>
                </c:pt>
                <c:pt idx="727">
                  <c:v>38895</c:v>
                </c:pt>
                <c:pt idx="728">
                  <c:v>38946</c:v>
                </c:pt>
                <c:pt idx="729">
                  <c:v>38996</c:v>
                </c:pt>
                <c:pt idx="730">
                  <c:v>39048</c:v>
                </c:pt>
                <c:pt idx="731">
                  <c:v>39099</c:v>
                </c:pt>
                <c:pt idx="732">
                  <c:v>39149</c:v>
                </c:pt>
                <c:pt idx="733">
                  <c:v>39200</c:v>
                </c:pt>
                <c:pt idx="734">
                  <c:v>39250</c:v>
                </c:pt>
                <c:pt idx="735">
                  <c:v>39302</c:v>
                </c:pt>
                <c:pt idx="736">
                  <c:v>39353</c:v>
                </c:pt>
                <c:pt idx="737">
                  <c:v>39403</c:v>
                </c:pt>
                <c:pt idx="738">
                  <c:v>39454</c:v>
                </c:pt>
                <c:pt idx="739">
                  <c:v>39504</c:v>
                </c:pt>
                <c:pt idx="740">
                  <c:v>39556</c:v>
                </c:pt>
                <c:pt idx="741">
                  <c:v>39606</c:v>
                </c:pt>
                <c:pt idx="742">
                  <c:v>39657</c:v>
                </c:pt>
              </c:numCache>
            </c:numRef>
          </c:xVal>
          <c:yVal>
            <c:numRef>
              <c:f>'definitely scared'!$A$1:$A$743</c:f>
              <c:numCache>
                <c:formatCode>General</c:formatCode>
                <c:ptCount val="743"/>
                <c:pt idx="0">
                  <c:v>267</c:v>
                </c:pt>
                <c:pt idx="1">
                  <c:v>258</c:v>
                </c:pt>
                <c:pt idx="2">
                  <c:v>255</c:v>
                </c:pt>
                <c:pt idx="3">
                  <c:v>252</c:v>
                </c:pt>
                <c:pt idx="4">
                  <c:v>225</c:v>
                </c:pt>
                <c:pt idx="5">
                  <c:v>172</c:v>
                </c:pt>
                <c:pt idx="6">
                  <c:v>139</c:v>
                </c:pt>
                <c:pt idx="7">
                  <c:v>144</c:v>
                </c:pt>
                <c:pt idx="8">
                  <c:v>135</c:v>
                </c:pt>
                <c:pt idx="9">
                  <c:v>142</c:v>
                </c:pt>
                <c:pt idx="10">
                  <c:v>155</c:v>
                </c:pt>
                <c:pt idx="11">
                  <c:v>175</c:v>
                </c:pt>
                <c:pt idx="12">
                  <c:v>184</c:v>
                </c:pt>
                <c:pt idx="13">
                  <c:v>200</c:v>
                </c:pt>
                <c:pt idx="14">
                  <c:v>218</c:v>
                </c:pt>
                <c:pt idx="15">
                  <c:v>229</c:v>
                </c:pt>
                <c:pt idx="16">
                  <c:v>265</c:v>
                </c:pt>
                <c:pt idx="17">
                  <c:v>275</c:v>
                </c:pt>
                <c:pt idx="18">
                  <c:v>278</c:v>
                </c:pt>
                <c:pt idx="19">
                  <c:v>280</c:v>
                </c:pt>
                <c:pt idx="20">
                  <c:v>284</c:v>
                </c:pt>
                <c:pt idx="21">
                  <c:v>290</c:v>
                </c:pt>
                <c:pt idx="22">
                  <c:v>293</c:v>
                </c:pt>
                <c:pt idx="23">
                  <c:v>289</c:v>
                </c:pt>
                <c:pt idx="24">
                  <c:v>282</c:v>
                </c:pt>
                <c:pt idx="25">
                  <c:v>274</c:v>
                </c:pt>
                <c:pt idx="26">
                  <c:v>271</c:v>
                </c:pt>
                <c:pt idx="27">
                  <c:v>270</c:v>
                </c:pt>
                <c:pt idx="28">
                  <c:v>264</c:v>
                </c:pt>
                <c:pt idx="29">
                  <c:v>245</c:v>
                </c:pt>
                <c:pt idx="30">
                  <c:v>192</c:v>
                </c:pt>
                <c:pt idx="31">
                  <c:v>185</c:v>
                </c:pt>
                <c:pt idx="32">
                  <c:v>177</c:v>
                </c:pt>
                <c:pt idx="33">
                  <c:v>194</c:v>
                </c:pt>
                <c:pt idx="34">
                  <c:v>179</c:v>
                </c:pt>
                <c:pt idx="35">
                  <c:v>175</c:v>
                </c:pt>
                <c:pt idx="36">
                  <c:v>183</c:v>
                </c:pt>
                <c:pt idx="37">
                  <c:v>198</c:v>
                </c:pt>
                <c:pt idx="38">
                  <c:v>225</c:v>
                </c:pt>
                <c:pt idx="39">
                  <c:v>230</c:v>
                </c:pt>
                <c:pt idx="40">
                  <c:v>252</c:v>
                </c:pt>
                <c:pt idx="41">
                  <c:v>261</c:v>
                </c:pt>
                <c:pt idx="42">
                  <c:v>265</c:v>
                </c:pt>
                <c:pt idx="43">
                  <c:v>271</c:v>
                </c:pt>
                <c:pt idx="44">
                  <c:v>276</c:v>
                </c:pt>
                <c:pt idx="45">
                  <c:v>278</c:v>
                </c:pt>
                <c:pt idx="46">
                  <c:v>284</c:v>
                </c:pt>
                <c:pt idx="47">
                  <c:v>286</c:v>
                </c:pt>
                <c:pt idx="48">
                  <c:v>286</c:v>
                </c:pt>
                <c:pt idx="49">
                  <c:v>284</c:v>
                </c:pt>
                <c:pt idx="50">
                  <c:v>283</c:v>
                </c:pt>
                <c:pt idx="51">
                  <c:v>284</c:v>
                </c:pt>
                <c:pt idx="52">
                  <c:v>272</c:v>
                </c:pt>
                <c:pt idx="53">
                  <c:v>275</c:v>
                </c:pt>
                <c:pt idx="54">
                  <c:v>275</c:v>
                </c:pt>
                <c:pt idx="55">
                  <c:v>277</c:v>
                </c:pt>
                <c:pt idx="56">
                  <c:v>277</c:v>
                </c:pt>
                <c:pt idx="57">
                  <c:v>273</c:v>
                </c:pt>
                <c:pt idx="58">
                  <c:v>269</c:v>
                </c:pt>
                <c:pt idx="59">
                  <c:v>272</c:v>
                </c:pt>
                <c:pt idx="60">
                  <c:v>263</c:v>
                </c:pt>
                <c:pt idx="61">
                  <c:v>252</c:v>
                </c:pt>
                <c:pt idx="62">
                  <c:v>248</c:v>
                </c:pt>
                <c:pt idx="63">
                  <c:v>257</c:v>
                </c:pt>
                <c:pt idx="64">
                  <c:v>259</c:v>
                </c:pt>
                <c:pt idx="65">
                  <c:v>270</c:v>
                </c:pt>
                <c:pt idx="66">
                  <c:v>274</c:v>
                </c:pt>
                <c:pt idx="67">
                  <c:v>275</c:v>
                </c:pt>
                <c:pt idx="68">
                  <c:v>284</c:v>
                </c:pt>
                <c:pt idx="69">
                  <c:v>281</c:v>
                </c:pt>
                <c:pt idx="70">
                  <c:v>289</c:v>
                </c:pt>
                <c:pt idx="71">
                  <c:v>292</c:v>
                </c:pt>
                <c:pt idx="72">
                  <c:v>290</c:v>
                </c:pt>
                <c:pt idx="73">
                  <c:v>289</c:v>
                </c:pt>
                <c:pt idx="74">
                  <c:v>287</c:v>
                </c:pt>
                <c:pt idx="75">
                  <c:v>284</c:v>
                </c:pt>
                <c:pt idx="76">
                  <c:v>272</c:v>
                </c:pt>
                <c:pt idx="77">
                  <c:v>232</c:v>
                </c:pt>
                <c:pt idx="78">
                  <c:v>140</c:v>
                </c:pt>
                <c:pt idx="79">
                  <c:v>131</c:v>
                </c:pt>
                <c:pt idx="80">
                  <c:v>124</c:v>
                </c:pt>
                <c:pt idx="81">
                  <c:v>123</c:v>
                </c:pt>
                <c:pt idx="82">
                  <c:v>118</c:v>
                </c:pt>
                <c:pt idx="83">
                  <c:v>115</c:v>
                </c:pt>
                <c:pt idx="84">
                  <c:v>115</c:v>
                </c:pt>
                <c:pt idx="85">
                  <c:v>113</c:v>
                </c:pt>
                <c:pt idx="86">
                  <c:v>120</c:v>
                </c:pt>
                <c:pt idx="87">
                  <c:v>144</c:v>
                </c:pt>
                <c:pt idx="88">
                  <c:v>209</c:v>
                </c:pt>
                <c:pt idx="89">
                  <c:v>236</c:v>
                </c:pt>
                <c:pt idx="90">
                  <c:v>247</c:v>
                </c:pt>
                <c:pt idx="91">
                  <c:v>259</c:v>
                </c:pt>
                <c:pt idx="92">
                  <c:v>251</c:v>
                </c:pt>
                <c:pt idx="93">
                  <c:v>259</c:v>
                </c:pt>
                <c:pt idx="94">
                  <c:v>264</c:v>
                </c:pt>
                <c:pt idx="95">
                  <c:v>255</c:v>
                </c:pt>
                <c:pt idx="96">
                  <c:v>246</c:v>
                </c:pt>
                <c:pt idx="97">
                  <c:v>234</c:v>
                </c:pt>
                <c:pt idx="98">
                  <c:v>241</c:v>
                </c:pt>
                <c:pt idx="99">
                  <c:v>244</c:v>
                </c:pt>
                <c:pt idx="100">
                  <c:v>215</c:v>
                </c:pt>
                <c:pt idx="101">
                  <c:v>190</c:v>
                </c:pt>
                <c:pt idx="102">
                  <c:v>174</c:v>
                </c:pt>
                <c:pt idx="103">
                  <c:v>143</c:v>
                </c:pt>
                <c:pt idx="104">
                  <c:v>114</c:v>
                </c:pt>
                <c:pt idx="105">
                  <c:v>109</c:v>
                </c:pt>
                <c:pt idx="106">
                  <c:v>107</c:v>
                </c:pt>
                <c:pt idx="107">
                  <c:v>116</c:v>
                </c:pt>
                <c:pt idx="108">
                  <c:v>131</c:v>
                </c:pt>
                <c:pt idx="109">
                  <c:v>126</c:v>
                </c:pt>
                <c:pt idx="110">
                  <c:v>131</c:v>
                </c:pt>
                <c:pt idx="111">
                  <c:v>161</c:v>
                </c:pt>
                <c:pt idx="112">
                  <c:v>198</c:v>
                </c:pt>
                <c:pt idx="113">
                  <c:v>213</c:v>
                </c:pt>
                <c:pt idx="114">
                  <c:v>222</c:v>
                </c:pt>
                <c:pt idx="115">
                  <c:v>248</c:v>
                </c:pt>
                <c:pt idx="116">
                  <c:v>256</c:v>
                </c:pt>
                <c:pt idx="117">
                  <c:v>259</c:v>
                </c:pt>
                <c:pt idx="118">
                  <c:v>270</c:v>
                </c:pt>
                <c:pt idx="119">
                  <c:v>274</c:v>
                </c:pt>
                <c:pt idx="120">
                  <c:v>275</c:v>
                </c:pt>
                <c:pt idx="121">
                  <c:v>274</c:v>
                </c:pt>
                <c:pt idx="122">
                  <c:v>270</c:v>
                </c:pt>
                <c:pt idx="123">
                  <c:v>259</c:v>
                </c:pt>
                <c:pt idx="124">
                  <c:v>252</c:v>
                </c:pt>
                <c:pt idx="125">
                  <c:v>251</c:v>
                </c:pt>
                <c:pt idx="126">
                  <c:v>233</c:v>
                </c:pt>
                <c:pt idx="127">
                  <c:v>230</c:v>
                </c:pt>
                <c:pt idx="128">
                  <c:v>219</c:v>
                </c:pt>
                <c:pt idx="129">
                  <c:v>217</c:v>
                </c:pt>
                <c:pt idx="130">
                  <c:v>230</c:v>
                </c:pt>
                <c:pt idx="131">
                  <c:v>240</c:v>
                </c:pt>
                <c:pt idx="132">
                  <c:v>251</c:v>
                </c:pt>
                <c:pt idx="133">
                  <c:v>260</c:v>
                </c:pt>
                <c:pt idx="134">
                  <c:v>266</c:v>
                </c:pt>
                <c:pt idx="135">
                  <c:v>271</c:v>
                </c:pt>
                <c:pt idx="136">
                  <c:v>278</c:v>
                </c:pt>
                <c:pt idx="137">
                  <c:v>282</c:v>
                </c:pt>
                <c:pt idx="138">
                  <c:v>287</c:v>
                </c:pt>
                <c:pt idx="139">
                  <c:v>292</c:v>
                </c:pt>
                <c:pt idx="140">
                  <c:v>296</c:v>
                </c:pt>
                <c:pt idx="141">
                  <c:v>294</c:v>
                </c:pt>
                <c:pt idx="142">
                  <c:v>292</c:v>
                </c:pt>
                <c:pt idx="143">
                  <c:v>293</c:v>
                </c:pt>
                <c:pt idx="144">
                  <c:v>290</c:v>
                </c:pt>
                <c:pt idx="145">
                  <c:v>292</c:v>
                </c:pt>
                <c:pt idx="146">
                  <c:v>289</c:v>
                </c:pt>
                <c:pt idx="147">
                  <c:v>285</c:v>
                </c:pt>
                <c:pt idx="148">
                  <c:v>281</c:v>
                </c:pt>
                <c:pt idx="149">
                  <c:v>266</c:v>
                </c:pt>
                <c:pt idx="150">
                  <c:v>263</c:v>
                </c:pt>
                <c:pt idx="151">
                  <c:v>254</c:v>
                </c:pt>
                <c:pt idx="152">
                  <c:v>242</c:v>
                </c:pt>
                <c:pt idx="153">
                  <c:v>224</c:v>
                </c:pt>
                <c:pt idx="154">
                  <c:v>218</c:v>
                </c:pt>
                <c:pt idx="155">
                  <c:v>172</c:v>
                </c:pt>
                <c:pt idx="156">
                  <c:v>115</c:v>
                </c:pt>
                <c:pt idx="157">
                  <c:v>166</c:v>
                </c:pt>
                <c:pt idx="158">
                  <c:v>220</c:v>
                </c:pt>
                <c:pt idx="159">
                  <c:v>233</c:v>
                </c:pt>
                <c:pt idx="160">
                  <c:v>243</c:v>
                </c:pt>
                <c:pt idx="161">
                  <c:v>254</c:v>
                </c:pt>
                <c:pt idx="162">
                  <c:v>261</c:v>
                </c:pt>
                <c:pt idx="163">
                  <c:v>268</c:v>
                </c:pt>
                <c:pt idx="164">
                  <c:v>275</c:v>
                </c:pt>
                <c:pt idx="165">
                  <c:v>276</c:v>
                </c:pt>
                <c:pt idx="166">
                  <c:v>279</c:v>
                </c:pt>
                <c:pt idx="167">
                  <c:v>276</c:v>
                </c:pt>
                <c:pt idx="168">
                  <c:v>275</c:v>
                </c:pt>
                <c:pt idx="169">
                  <c:v>269</c:v>
                </c:pt>
                <c:pt idx="170">
                  <c:v>264</c:v>
                </c:pt>
                <c:pt idx="171">
                  <c:v>262</c:v>
                </c:pt>
                <c:pt idx="172">
                  <c:v>258</c:v>
                </c:pt>
                <c:pt idx="173">
                  <c:v>245</c:v>
                </c:pt>
                <c:pt idx="174">
                  <c:v>216</c:v>
                </c:pt>
                <c:pt idx="175">
                  <c:v>205</c:v>
                </c:pt>
                <c:pt idx="176">
                  <c:v>195</c:v>
                </c:pt>
                <c:pt idx="177">
                  <c:v>185</c:v>
                </c:pt>
                <c:pt idx="178">
                  <c:v>188</c:v>
                </c:pt>
                <c:pt idx="179">
                  <c:v>193</c:v>
                </c:pt>
                <c:pt idx="180">
                  <c:v>213</c:v>
                </c:pt>
                <c:pt idx="181">
                  <c:v>229</c:v>
                </c:pt>
                <c:pt idx="182">
                  <c:v>238</c:v>
                </c:pt>
                <c:pt idx="183">
                  <c:v>249</c:v>
                </c:pt>
                <c:pt idx="184">
                  <c:v>259</c:v>
                </c:pt>
                <c:pt idx="185">
                  <c:v>273</c:v>
                </c:pt>
                <c:pt idx="186">
                  <c:v>276</c:v>
                </c:pt>
                <c:pt idx="187">
                  <c:v>283</c:v>
                </c:pt>
                <c:pt idx="188">
                  <c:v>284</c:v>
                </c:pt>
                <c:pt idx="189">
                  <c:v>285</c:v>
                </c:pt>
                <c:pt idx="190">
                  <c:v>279</c:v>
                </c:pt>
                <c:pt idx="191">
                  <c:v>275</c:v>
                </c:pt>
                <c:pt idx="192">
                  <c:v>279</c:v>
                </c:pt>
                <c:pt idx="193">
                  <c:v>275</c:v>
                </c:pt>
                <c:pt idx="194">
                  <c:v>269</c:v>
                </c:pt>
                <c:pt idx="195">
                  <c:v>266</c:v>
                </c:pt>
                <c:pt idx="196">
                  <c:v>259</c:v>
                </c:pt>
                <c:pt idx="197">
                  <c:v>251</c:v>
                </c:pt>
                <c:pt idx="198">
                  <c:v>243</c:v>
                </c:pt>
                <c:pt idx="199">
                  <c:v>223</c:v>
                </c:pt>
                <c:pt idx="200">
                  <c:v>226</c:v>
                </c:pt>
                <c:pt idx="201">
                  <c:v>232</c:v>
                </c:pt>
                <c:pt idx="202">
                  <c:v>235</c:v>
                </c:pt>
                <c:pt idx="203">
                  <c:v>239</c:v>
                </c:pt>
                <c:pt idx="204">
                  <c:v>257</c:v>
                </c:pt>
                <c:pt idx="205">
                  <c:v>266</c:v>
                </c:pt>
                <c:pt idx="206">
                  <c:v>272</c:v>
                </c:pt>
                <c:pt idx="207">
                  <c:v>277</c:v>
                </c:pt>
                <c:pt idx="208">
                  <c:v>282</c:v>
                </c:pt>
                <c:pt idx="209">
                  <c:v>283</c:v>
                </c:pt>
                <c:pt idx="210">
                  <c:v>286</c:v>
                </c:pt>
                <c:pt idx="211">
                  <c:v>283</c:v>
                </c:pt>
                <c:pt idx="212">
                  <c:v>280</c:v>
                </c:pt>
                <c:pt idx="213">
                  <c:v>280</c:v>
                </c:pt>
                <c:pt idx="214">
                  <c:v>276</c:v>
                </c:pt>
                <c:pt idx="215">
                  <c:v>267</c:v>
                </c:pt>
                <c:pt idx="216">
                  <c:v>252</c:v>
                </c:pt>
                <c:pt idx="217">
                  <c:v>236</c:v>
                </c:pt>
                <c:pt idx="218">
                  <c:v>217</c:v>
                </c:pt>
                <c:pt idx="219">
                  <c:v>186</c:v>
                </c:pt>
                <c:pt idx="220">
                  <c:v>164</c:v>
                </c:pt>
                <c:pt idx="221">
                  <c:v>155</c:v>
                </c:pt>
                <c:pt idx="222">
                  <c:v>132</c:v>
                </c:pt>
                <c:pt idx="223">
                  <c:v>146</c:v>
                </c:pt>
                <c:pt idx="224">
                  <c:v>171</c:v>
                </c:pt>
                <c:pt idx="225">
                  <c:v>183</c:v>
                </c:pt>
                <c:pt idx="226">
                  <c:v>223</c:v>
                </c:pt>
                <c:pt idx="227">
                  <c:v>240</c:v>
                </c:pt>
                <c:pt idx="228">
                  <c:v>252</c:v>
                </c:pt>
                <c:pt idx="229">
                  <c:v>260</c:v>
                </c:pt>
                <c:pt idx="230">
                  <c:v>266</c:v>
                </c:pt>
                <c:pt idx="231">
                  <c:v>268</c:v>
                </c:pt>
                <c:pt idx="232">
                  <c:v>267</c:v>
                </c:pt>
                <c:pt idx="233">
                  <c:v>266</c:v>
                </c:pt>
                <c:pt idx="234">
                  <c:v>268</c:v>
                </c:pt>
                <c:pt idx="235">
                  <c:v>264</c:v>
                </c:pt>
                <c:pt idx="236">
                  <c:v>252</c:v>
                </c:pt>
                <c:pt idx="237">
                  <c:v>163</c:v>
                </c:pt>
                <c:pt idx="238">
                  <c:v>239</c:v>
                </c:pt>
                <c:pt idx="239">
                  <c:v>235</c:v>
                </c:pt>
                <c:pt idx="240">
                  <c:v>213</c:v>
                </c:pt>
                <c:pt idx="241">
                  <c:v>172</c:v>
                </c:pt>
                <c:pt idx="242">
                  <c:v>169</c:v>
                </c:pt>
                <c:pt idx="243">
                  <c:v>141</c:v>
                </c:pt>
                <c:pt idx="244">
                  <c:v>177</c:v>
                </c:pt>
                <c:pt idx="245">
                  <c:v>202</c:v>
                </c:pt>
                <c:pt idx="246">
                  <c:v>221</c:v>
                </c:pt>
                <c:pt idx="247">
                  <c:v>240</c:v>
                </c:pt>
                <c:pt idx="248">
                  <c:v>256</c:v>
                </c:pt>
                <c:pt idx="249">
                  <c:v>265</c:v>
                </c:pt>
                <c:pt idx="250">
                  <c:v>277</c:v>
                </c:pt>
                <c:pt idx="251">
                  <c:v>287</c:v>
                </c:pt>
                <c:pt idx="252">
                  <c:v>291</c:v>
                </c:pt>
                <c:pt idx="253">
                  <c:v>293</c:v>
                </c:pt>
                <c:pt idx="254">
                  <c:v>296</c:v>
                </c:pt>
                <c:pt idx="255">
                  <c:v>294</c:v>
                </c:pt>
                <c:pt idx="256">
                  <c:v>295</c:v>
                </c:pt>
                <c:pt idx="257">
                  <c:v>292</c:v>
                </c:pt>
                <c:pt idx="258">
                  <c:v>289</c:v>
                </c:pt>
                <c:pt idx="259">
                  <c:v>285</c:v>
                </c:pt>
                <c:pt idx="260">
                  <c:v>282</c:v>
                </c:pt>
                <c:pt idx="261">
                  <c:v>270</c:v>
                </c:pt>
                <c:pt idx="262">
                  <c:v>262</c:v>
                </c:pt>
                <c:pt idx="263">
                  <c:v>253</c:v>
                </c:pt>
                <c:pt idx="264">
                  <c:v>242</c:v>
                </c:pt>
                <c:pt idx="265">
                  <c:v>232</c:v>
                </c:pt>
                <c:pt idx="266">
                  <c:v>228</c:v>
                </c:pt>
                <c:pt idx="267">
                  <c:v>211</c:v>
                </c:pt>
                <c:pt idx="268">
                  <c:v>227</c:v>
                </c:pt>
                <c:pt idx="269">
                  <c:v>234</c:v>
                </c:pt>
                <c:pt idx="270">
                  <c:v>243</c:v>
                </c:pt>
                <c:pt idx="271">
                  <c:v>248</c:v>
                </c:pt>
                <c:pt idx="272">
                  <c:v>255</c:v>
                </c:pt>
                <c:pt idx="273">
                  <c:v>267</c:v>
                </c:pt>
                <c:pt idx="274">
                  <c:v>271</c:v>
                </c:pt>
                <c:pt idx="275">
                  <c:v>275</c:v>
                </c:pt>
                <c:pt idx="276">
                  <c:v>272</c:v>
                </c:pt>
                <c:pt idx="277">
                  <c:v>278</c:v>
                </c:pt>
                <c:pt idx="278">
                  <c:v>275</c:v>
                </c:pt>
                <c:pt idx="279">
                  <c:v>272</c:v>
                </c:pt>
                <c:pt idx="280">
                  <c:v>267</c:v>
                </c:pt>
                <c:pt idx="281">
                  <c:v>254</c:v>
                </c:pt>
                <c:pt idx="282">
                  <c:v>241</c:v>
                </c:pt>
                <c:pt idx="283">
                  <c:v>226</c:v>
                </c:pt>
                <c:pt idx="284">
                  <c:v>197</c:v>
                </c:pt>
                <c:pt idx="285">
                  <c:v>153</c:v>
                </c:pt>
                <c:pt idx="286">
                  <c:v>140</c:v>
                </c:pt>
                <c:pt idx="287">
                  <c:v>132</c:v>
                </c:pt>
                <c:pt idx="288">
                  <c:v>127</c:v>
                </c:pt>
                <c:pt idx="289">
                  <c:v>133</c:v>
                </c:pt>
                <c:pt idx="290">
                  <c:v>136</c:v>
                </c:pt>
                <c:pt idx="291">
                  <c:v>159</c:v>
                </c:pt>
                <c:pt idx="292">
                  <c:v>191</c:v>
                </c:pt>
                <c:pt idx="293">
                  <c:v>217</c:v>
                </c:pt>
                <c:pt idx="294">
                  <c:v>231</c:v>
                </c:pt>
                <c:pt idx="295">
                  <c:v>248</c:v>
                </c:pt>
                <c:pt idx="296">
                  <c:v>259</c:v>
                </c:pt>
                <c:pt idx="297">
                  <c:v>264</c:v>
                </c:pt>
                <c:pt idx="298">
                  <c:v>267</c:v>
                </c:pt>
                <c:pt idx="299">
                  <c:v>266</c:v>
                </c:pt>
                <c:pt idx="300">
                  <c:v>265</c:v>
                </c:pt>
                <c:pt idx="301">
                  <c:v>265</c:v>
                </c:pt>
                <c:pt idx="302">
                  <c:v>261</c:v>
                </c:pt>
                <c:pt idx="303">
                  <c:v>264</c:v>
                </c:pt>
                <c:pt idx="304">
                  <c:v>261</c:v>
                </c:pt>
                <c:pt idx="305">
                  <c:v>256</c:v>
                </c:pt>
                <c:pt idx="306">
                  <c:v>249</c:v>
                </c:pt>
                <c:pt idx="307">
                  <c:v>234</c:v>
                </c:pt>
                <c:pt idx="308">
                  <c:v>228</c:v>
                </c:pt>
                <c:pt idx="309">
                  <c:v>224</c:v>
                </c:pt>
                <c:pt idx="310">
                  <c:v>221</c:v>
                </c:pt>
                <c:pt idx="311">
                  <c:v>230</c:v>
                </c:pt>
                <c:pt idx="312">
                  <c:v>241</c:v>
                </c:pt>
                <c:pt idx="313">
                  <c:v>244</c:v>
                </c:pt>
                <c:pt idx="314">
                  <c:v>255</c:v>
                </c:pt>
                <c:pt idx="315">
                  <c:v>264</c:v>
                </c:pt>
                <c:pt idx="316">
                  <c:v>270</c:v>
                </c:pt>
                <c:pt idx="317">
                  <c:v>275</c:v>
                </c:pt>
                <c:pt idx="318">
                  <c:v>283</c:v>
                </c:pt>
                <c:pt idx="319">
                  <c:v>286</c:v>
                </c:pt>
                <c:pt idx="320">
                  <c:v>287</c:v>
                </c:pt>
                <c:pt idx="321">
                  <c:v>288</c:v>
                </c:pt>
                <c:pt idx="322">
                  <c:v>286</c:v>
                </c:pt>
                <c:pt idx="323">
                  <c:v>285</c:v>
                </c:pt>
                <c:pt idx="324">
                  <c:v>280</c:v>
                </c:pt>
                <c:pt idx="325">
                  <c:v>273</c:v>
                </c:pt>
                <c:pt idx="326">
                  <c:v>267</c:v>
                </c:pt>
                <c:pt idx="327">
                  <c:v>257</c:v>
                </c:pt>
                <c:pt idx="328">
                  <c:v>243</c:v>
                </c:pt>
                <c:pt idx="329">
                  <c:v>226</c:v>
                </c:pt>
                <c:pt idx="330">
                  <c:v>196</c:v>
                </c:pt>
                <c:pt idx="331">
                  <c:v>154</c:v>
                </c:pt>
                <c:pt idx="332">
                  <c:v>150</c:v>
                </c:pt>
                <c:pt idx="333">
                  <c:v>171</c:v>
                </c:pt>
                <c:pt idx="334">
                  <c:v>167</c:v>
                </c:pt>
                <c:pt idx="335">
                  <c:v>195</c:v>
                </c:pt>
                <c:pt idx="336">
                  <c:v>211</c:v>
                </c:pt>
                <c:pt idx="337">
                  <c:v>235</c:v>
                </c:pt>
                <c:pt idx="338">
                  <c:v>252</c:v>
                </c:pt>
                <c:pt idx="339">
                  <c:v>260</c:v>
                </c:pt>
                <c:pt idx="340">
                  <c:v>269</c:v>
                </c:pt>
                <c:pt idx="341">
                  <c:v>271</c:v>
                </c:pt>
                <c:pt idx="342">
                  <c:v>277</c:v>
                </c:pt>
                <c:pt idx="343">
                  <c:v>279</c:v>
                </c:pt>
                <c:pt idx="344">
                  <c:v>284</c:v>
                </c:pt>
                <c:pt idx="345">
                  <c:v>289</c:v>
                </c:pt>
                <c:pt idx="346">
                  <c:v>289</c:v>
                </c:pt>
                <c:pt idx="347">
                  <c:v>289</c:v>
                </c:pt>
                <c:pt idx="348">
                  <c:v>287</c:v>
                </c:pt>
                <c:pt idx="349">
                  <c:v>282</c:v>
                </c:pt>
                <c:pt idx="350">
                  <c:v>276</c:v>
                </c:pt>
                <c:pt idx="351">
                  <c:v>269</c:v>
                </c:pt>
                <c:pt idx="352">
                  <c:v>260</c:v>
                </c:pt>
                <c:pt idx="353">
                  <c:v>254</c:v>
                </c:pt>
                <c:pt idx="354">
                  <c:v>248</c:v>
                </c:pt>
                <c:pt idx="355">
                  <c:v>253</c:v>
                </c:pt>
                <c:pt idx="356">
                  <c:v>288</c:v>
                </c:pt>
                <c:pt idx="357">
                  <c:v>288</c:v>
                </c:pt>
                <c:pt idx="358">
                  <c:v>267</c:v>
                </c:pt>
                <c:pt idx="359">
                  <c:v>256</c:v>
                </c:pt>
                <c:pt idx="360">
                  <c:v>271</c:v>
                </c:pt>
                <c:pt idx="361">
                  <c:v>282</c:v>
                </c:pt>
                <c:pt idx="362">
                  <c:v>293</c:v>
                </c:pt>
                <c:pt idx="363">
                  <c:v>287</c:v>
                </c:pt>
                <c:pt idx="364">
                  <c:v>274</c:v>
                </c:pt>
                <c:pt idx="365">
                  <c:v>269</c:v>
                </c:pt>
                <c:pt idx="366">
                  <c:v>267</c:v>
                </c:pt>
                <c:pt idx="367">
                  <c:v>249</c:v>
                </c:pt>
                <c:pt idx="368">
                  <c:v>259</c:v>
                </c:pt>
                <c:pt idx="369">
                  <c:v>244</c:v>
                </c:pt>
                <c:pt idx="370">
                  <c:v>197</c:v>
                </c:pt>
                <c:pt idx="371">
                  <c:v>203</c:v>
                </c:pt>
                <c:pt idx="372">
                  <c:v>189</c:v>
                </c:pt>
                <c:pt idx="373">
                  <c:v>174</c:v>
                </c:pt>
                <c:pt idx="374">
                  <c:v>240</c:v>
                </c:pt>
                <c:pt idx="375">
                  <c:v>135</c:v>
                </c:pt>
                <c:pt idx="376">
                  <c:v>125</c:v>
                </c:pt>
                <c:pt idx="377">
                  <c:v>121</c:v>
                </c:pt>
                <c:pt idx="378">
                  <c:v>129</c:v>
                </c:pt>
                <c:pt idx="379">
                  <c:v>125</c:v>
                </c:pt>
                <c:pt idx="380">
                  <c:v>121</c:v>
                </c:pt>
                <c:pt idx="381">
                  <c:v>143</c:v>
                </c:pt>
                <c:pt idx="382">
                  <c:v>165</c:v>
                </c:pt>
                <c:pt idx="383">
                  <c:v>185</c:v>
                </c:pt>
                <c:pt idx="384">
                  <c:v>223</c:v>
                </c:pt>
                <c:pt idx="385">
                  <c:v>242</c:v>
                </c:pt>
                <c:pt idx="386">
                  <c:v>254</c:v>
                </c:pt>
                <c:pt idx="387">
                  <c:v>249</c:v>
                </c:pt>
                <c:pt idx="388">
                  <c:v>258</c:v>
                </c:pt>
                <c:pt idx="389">
                  <c:v>260</c:v>
                </c:pt>
                <c:pt idx="390">
                  <c:v>264</c:v>
                </c:pt>
                <c:pt idx="391">
                  <c:v>270</c:v>
                </c:pt>
                <c:pt idx="392">
                  <c:v>275</c:v>
                </c:pt>
                <c:pt idx="393">
                  <c:v>277</c:v>
                </c:pt>
                <c:pt idx="394">
                  <c:v>277</c:v>
                </c:pt>
                <c:pt idx="395">
                  <c:v>276</c:v>
                </c:pt>
                <c:pt idx="396">
                  <c:v>273</c:v>
                </c:pt>
                <c:pt idx="397">
                  <c:v>271</c:v>
                </c:pt>
                <c:pt idx="398">
                  <c:v>274</c:v>
                </c:pt>
                <c:pt idx="399">
                  <c:v>276</c:v>
                </c:pt>
                <c:pt idx="400">
                  <c:v>282</c:v>
                </c:pt>
                <c:pt idx="401">
                  <c:v>288</c:v>
                </c:pt>
                <c:pt idx="402">
                  <c:v>294</c:v>
                </c:pt>
                <c:pt idx="403">
                  <c:v>296</c:v>
                </c:pt>
                <c:pt idx="404">
                  <c:v>302</c:v>
                </c:pt>
                <c:pt idx="405">
                  <c:v>305</c:v>
                </c:pt>
                <c:pt idx="406">
                  <c:v>306</c:v>
                </c:pt>
                <c:pt idx="407">
                  <c:v>309</c:v>
                </c:pt>
                <c:pt idx="408">
                  <c:v>311</c:v>
                </c:pt>
                <c:pt idx="409">
                  <c:v>314</c:v>
                </c:pt>
                <c:pt idx="410">
                  <c:v>312</c:v>
                </c:pt>
                <c:pt idx="411">
                  <c:v>313</c:v>
                </c:pt>
                <c:pt idx="412">
                  <c:v>314</c:v>
                </c:pt>
                <c:pt idx="413">
                  <c:v>312</c:v>
                </c:pt>
                <c:pt idx="414">
                  <c:v>308</c:v>
                </c:pt>
                <c:pt idx="415">
                  <c:v>304</c:v>
                </c:pt>
                <c:pt idx="416">
                  <c:v>301</c:v>
                </c:pt>
                <c:pt idx="417">
                  <c:v>294</c:v>
                </c:pt>
                <c:pt idx="418">
                  <c:v>293</c:v>
                </c:pt>
                <c:pt idx="419">
                  <c:v>287</c:v>
                </c:pt>
                <c:pt idx="420">
                  <c:v>285</c:v>
                </c:pt>
                <c:pt idx="421">
                  <c:v>286</c:v>
                </c:pt>
                <c:pt idx="422">
                  <c:v>293</c:v>
                </c:pt>
                <c:pt idx="423">
                  <c:v>296</c:v>
                </c:pt>
                <c:pt idx="424">
                  <c:v>298</c:v>
                </c:pt>
                <c:pt idx="425">
                  <c:v>303</c:v>
                </c:pt>
                <c:pt idx="426">
                  <c:v>306</c:v>
                </c:pt>
                <c:pt idx="427">
                  <c:v>308</c:v>
                </c:pt>
                <c:pt idx="428">
                  <c:v>313</c:v>
                </c:pt>
                <c:pt idx="429">
                  <c:v>317</c:v>
                </c:pt>
                <c:pt idx="430">
                  <c:v>319</c:v>
                </c:pt>
                <c:pt idx="431">
                  <c:v>321</c:v>
                </c:pt>
                <c:pt idx="432">
                  <c:v>321</c:v>
                </c:pt>
                <c:pt idx="433">
                  <c:v>320</c:v>
                </c:pt>
                <c:pt idx="434">
                  <c:v>316</c:v>
                </c:pt>
                <c:pt idx="435">
                  <c:v>311</c:v>
                </c:pt>
                <c:pt idx="436">
                  <c:v>299</c:v>
                </c:pt>
                <c:pt idx="437">
                  <c:v>298</c:v>
                </c:pt>
                <c:pt idx="438">
                  <c:v>301</c:v>
                </c:pt>
                <c:pt idx="439">
                  <c:v>300</c:v>
                </c:pt>
                <c:pt idx="440">
                  <c:v>297</c:v>
                </c:pt>
                <c:pt idx="441">
                  <c:v>294</c:v>
                </c:pt>
                <c:pt idx="442">
                  <c:v>292</c:v>
                </c:pt>
                <c:pt idx="443">
                  <c:v>295</c:v>
                </c:pt>
                <c:pt idx="444">
                  <c:v>298</c:v>
                </c:pt>
                <c:pt idx="445">
                  <c:v>300</c:v>
                </c:pt>
                <c:pt idx="446">
                  <c:v>304</c:v>
                </c:pt>
                <c:pt idx="447">
                  <c:v>306</c:v>
                </c:pt>
                <c:pt idx="448">
                  <c:v>311</c:v>
                </c:pt>
                <c:pt idx="449">
                  <c:v>313</c:v>
                </c:pt>
                <c:pt idx="450">
                  <c:v>316</c:v>
                </c:pt>
                <c:pt idx="451">
                  <c:v>321</c:v>
                </c:pt>
                <c:pt idx="452">
                  <c:v>320</c:v>
                </c:pt>
                <c:pt idx="453">
                  <c:v>323</c:v>
                </c:pt>
                <c:pt idx="454">
                  <c:v>323</c:v>
                </c:pt>
                <c:pt idx="455">
                  <c:v>321</c:v>
                </c:pt>
                <c:pt idx="456">
                  <c:v>318</c:v>
                </c:pt>
                <c:pt idx="457">
                  <c:v>317</c:v>
                </c:pt>
                <c:pt idx="458">
                  <c:v>311</c:v>
                </c:pt>
                <c:pt idx="459">
                  <c:v>308</c:v>
                </c:pt>
                <c:pt idx="460">
                  <c:v>306</c:v>
                </c:pt>
                <c:pt idx="461">
                  <c:v>301</c:v>
                </c:pt>
                <c:pt idx="462">
                  <c:v>296</c:v>
                </c:pt>
                <c:pt idx="463">
                  <c:v>296</c:v>
                </c:pt>
                <c:pt idx="464">
                  <c:v>298</c:v>
                </c:pt>
                <c:pt idx="465">
                  <c:v>295</c:v>
                </c:pt>
                <c:pt idx="466">
                  <c:v>294</c:v>
                </c:pt>
                <c:pt idx="467">
                  <c:v>290</c:v>
                </c:pt>
                <c:pt idx="468">
                  <c:v>294</c:v>
                </c:pt>
                <c:pt idx="469">
                  <c:v>292</c:v>
                </c:pt>
                <c:pt idx="470">
                  <c:v>293</c:v>
                </c:pt>
                <c:pt idx="471">
                  <c:v>298</c:v>
                </c:pt>
                <c:pt idx="472">
                  <c:v>304</c:v>
                </c:pt>
                <c:pt idx="473">
                  <c:v>305</c:v>
                </c:pt>
                <c:pt idx="474">
                  <c:v>305</c:v>
                </c:pt>
                <c:pt idx="475">
                  <c:v>301</c:v>
                </c:pt>
                <c:pt idx="476">
                  <c:v>300</c:v>
                </c:pt>
                <c:pt idx="477">
                  <c:v>296</c:v>
                </c:pt>
                <c:pt idx="478">
                  <c:v>290</c:v>
                </c:pt>
                <c:pt idx="479">
                  <c:v>280</c:v>
                </c:pt>
                <c:pt idx="480">
                  <c:v>275</c:v>
                </c:pt>
                <c:pt idx="481">
                  <c:v>272</c:v>
                </c:pt>
                <c:pt idx="482">
                  <c:v>264</c:v>
                </c:pt>
                <c:pt idx="483">
                  <c:v>252</c:v>
                </c:pt>
                <c:pt idx="484">
                  <c:v>244</c:v>
                </c:pt>
                <c:pt idx="485">
                  <c:v>238</c:v>
                </c:pt>
                <c:pt idx="486">
                  <c:v>239</c:v>
                </c:pt>
                <c:pt idx="487">
                  <c:v>254</c:v>
                </c:pt>
                <c:pt idx="488">
                  <c:v>267</c:v>
                </c:pt>
                <c:pt idx="489">
                  <c:v>267</c:v>
                </c:pt>
                <c:pt idx="490">
                  <c:v>262</c:v>
                </c:pt>
                <c:pt idx="491">
                  <c:v>247</c:v>
                </c:pt>
                <c:pt idx="492">
                  <c:v>256</c:v>
                </c:pt>
                <c:pt idx="493">
                  <c:v>281</c:v>
                </c:pt>
                <c:pt idx="494">
                  <c:v>304</c:v>
                </c:pt>
                <c:pt idx="495">
                  <c:v>305</c:v>
                </c:pt>
                <c:pt idx="496">
                  <c:v>310</c:v>
                </c:pt>
                <c:pt idx="497">
                  <c:v>311</c:v>
                </c:pt>
                <c:pt idx="498">
                  <c:v>307</c:v>
                </c:pt>
                <c:pt idx="499">
                  <c:v>300</c:v>
                </c:pt>
                <c:pt idx="500">
                  <c:v>299</c:v>
                </c:pt>
                <c:pt idx="501">
                  <c:v>300</c:v>
                </c:pt>
                <c:pt idx="502">
                  <c:v>298</c:v>
                </c:pt>
                <c:pt idx="503">
                  <c:v>295</c:v>
                </c:pt>
                <c:pt idx="504">
                  <c:v>289</c:v>
                </c:pt>
                <c:pt idx="505">
                  <c:v>286</c:v>
                </c:pt>
                <c:pt idx="506">
                  <c:v>284</c:v>
                </c:pt>
                <c:pt idx="507">
                  <c:v>278</c:v>
                </c:pt>
                <c:pt idx="508">
                  <c:v>274</c:v>
                </c:pt>
                <c:pt idx="509">
                  <c:v>278</c:v>
                </c:pt>
                <c:pt idx="510">
                  <c:v>282</c:v>
                </c:pt>
                <c:pt idx="511">
                  <c:v>277</c:v>
                </c:pt>
                <c:pt idx="512">
                  <c:v>280</c:v>
                </c:pt>
                <c:pt idx="513">
                  <c:v>278</c:v>
                </c:pt>
                <c:pt idx="514">
                  <c:v>280</c:v>
                </c:pt>
                <c:pt idx="515">
                  <c:v>285</c:v>
                </c:pt>
                <c:pt idx="516">
                  <c:v>295</c:v>
                </c:pt>
                <c:pt idx="517">
                  <c:v>294</c:v>
                </c:pt>
                <c:pt idx="518">
                  <c:v>294</c:v>
                </c:pt>
                <c:pt idx="519">
                  <c:v>292</c:v>
                </c:pt>
                <c:pt idx="520">
                  <c:v>290</c:v>
                </c:pt>
                <c:pt idx="521">
                  <c:v>285</c:v>
                </c:pt>
                <c:pt idx="522">
                  <c:v>279</c:v>
                </c:pt>
                <c:pt idx="523">
                  <c:v>277</c:v>
                </c:pt>
                <c:pt idx="524">
                  <c:v>276</c:v>
                </c:pt>
                <c:pt idx="525">
                  <c:v>268</c:v>
                </c:pt>
                <c:pt idx="526">
                  <c:v>249</c:v>
                </c:pt>
                <c:pt idx="527">
                  <c:v>232</c:v>
                </c:pt>
                <c:pt idx="528">
                  <c:v>214</c:v>
                </c:pt>
                <c:pt idx="529">
                  <c:v>203</c:v>
                </c:pt>
                <c:pt idx="530">
                  <c:v>200</c:v>
                </c:pt>
                <c:pt idx="531">
                  <c:v>190</c:v>
                </c:pt>
                <c:pt idx="532">
                  <c:v>126</c:v>
                </c:pt>
                <c:pt idx="533">
                  <c:v>139</c:v>
                </c:pt>
                <c:pt idx="534">
                  <c:v>126</c:v>
                </c:pt>
                <c:pt idx="535">
                  <c:v>158</c:v>
                </c:pt>
                <c:pt idx="536">
                  <c:v>151</c:v>
                </c:pt>
                <c:pt idx="537">
                  <c:v>196</c:v>
                </c:pt>
                <c:pt idx="538">
                  <c:v>228</c:v>
                </c:pt>
                <c:pt idx="539">
                  <c:v>227</c:v>
                </c:pt>
                <c:pt idx="540">
                  <c:v>241</c:v>
                </c:pt>
                <c:pt idx="541">
                  <c:v>255</c:v>
                </c:pt>
                <c:pt idx="542">
                  <c:v>278</c:v>
                </c:pt>
                <c:pt idx="543">
                  <c:v>285</c:v>
                </c:pt>
                <c:pt idx="544">
                  <c:v>286</c:v>
                </c:pt>
                <c:pt idx="545">
                  <c:v>284</c:v>
                </c:pt>
                <c:pt idx="546">
                  <c:v>284</c:v>
                </c:pt>
                <c:pt idx="547">
                  <c:v>279</c:v>
                </c:pt>
                <c:pt idx="548">
                  <c:v>273</c:v>
                </c:pt>
                <c:pt idx="549">
                  <c:v>273</c:v>
                </c:pt>
                <c:pt idx="550">
                  <c:v>273</c:v>
                </c:pt>
                <c:pt idx="551">
                  <c:v>271</c:v>
                </c:pt>
                <c:pt idx="552">
                  <c:v>271</c:v>
                </c:pt>
                <c:pt idx="553">
                  <c:v>240</c:v>
                </c:pt>
                <c:pt idx="554">
                  <c:v>252</c:v>
                </c:pt>
                <c:pt idx="555">
                  <c:v>259</c:v>
                </c:pt>
                <c:pt idx="556">
                  <c:v>256</c:v>
                </c:pt>
                <c:pt idx="557">
                  <c:v>263</c:v>
                </c:pt>
                <c:pt idx="558">
                  <c:v>272</c:v>
                </c:pt>
                <c:pt idx="559">
                  <c:v>284</c:v>
                </c:pt>
                <c:pt idx="560">
                  <c:v>283</c:v>
                </c:pt>
                <c:pt idx="561">
                  <c:v>296</c:v>
                </c:pt>
                <c:pt idx="562">
                  <c:v>302</c:v>
                </c:pt>
                <c:pt idx="563">
                  <c:v>303</c:v>
                </c:pt>
                <c:pt idx="564">
                  <c:v>303</c:v>
                </c:pt>
                <c:pt idx="565">
                  <c:v>300</c:v>
                </c:pt>
                <c:pt idx="566">
                  <c:v>294</c:v>
                </c:pt>
                <c:pt idx="567">
                  <c:v>289</c:v>
                </c:pt>
                <c:pt idx="568">
                  <c:v>285</c:v>
                </c:pt>
                <c:pt idx="569">
                  <c:v>276</c:v>
                </c:pt>
                <c:pt idx="570">
                  <c:v>268</c:v>
                </c:pt>
                <c:pt idx="571">
                  <c:v>260</c:v>
                </c:pt>
                <c:pt idx="572">
                  <c:v>247</c:v>
                </c:pt>
                <c:pt idx="573">
                  <c:v>166</c:v>
                </c:pt>
                <c:pt idx="574">
                  <c:v>167</c:v>
                </c:pt>
                <c:pt idx="575">
                  <c:v>164</c:v>
                </c:pt>
                <c:pt idx="576">
                  <c:v>152</c:v>
                </c:pt>
                <c:pt idx="577">
                  <c:v>127</c:v>
                </c:pt>
                <c:pt idx="578">
                  <c:v>164</c:v>
                </c:pt>
                <c:pt idx="579">
                  <c:v>232</c:v>
                </c:pt>
                <c:pt idx="580">
                  <c:v>224</c:v>
                </c:pt>
                <c:pt idx="581">
                  <c:v>271</c:v>
                </c:pt>
                <c:pt idx="582">
                  <c:v>276</c:v>
                </c:pt>
                <c:pt idx="583">
                  <c:v>272</c:v>
                </c:pt>
                <c:pt idx="584">
                  <c:v>271</c:v>
                </c:pt>
                <c:pt idx="585">
                  <c:v>272</c:v>
                </c:pt>
                <c:pt idx="586">
                  <c:v>268</c:v>
                </c:pt>
                <c:pt idx="587">
                  <c:v>244</c:v>
                </c:pt>
                <c:pt idx="588">
                  <c:v>213</c:v>
                </c:pt>
                <c:pt idx="589">
                  <c:v>257</c:v>
                </c:pt>
                <c:pt idx="590">
                  <c:v>256</c:v>
                </c:pt>
                <c:pt idx="591">
                  <c:v>186</c:v>
                </c:pt>
                <c:pt idx="592">
                  <c:v>147</c:v>
                </c:pt>
                <c:pt idx="593">
                  <c:v>154</c:v>
                </c:pt>
                <c:pt idx="594">
                  <c:v>120</c:v>
                </c:pt>
                <c:pt idx="595">
                  <c:v>165</c:v>
                </c:pt>
                <c:pt idx="596">
                  <c:v>155</c:v>
                </c:pt>
                <c:pt idx="597">
                  <c:v>143</c:v>
                </c:pt>
                <c:pt idx="598">
                  <c:v>167</c:v>
                </c:pt>
                <c:pt idx="599">
                  <c:v>172</c:v>
                </c:pt>
                <c:pt idx="600">
                  <c:v>188</c:v>
                </c:pt>
                <c:pt idx="601">
                  <c:v>196</c:v>
                </c:pt>
                <c:pt idx="602">
                  <c:v>217</c:v>
                </c:pt>
                <c:pt idx="603">
                  <c:v>235</c:v>
                </c:pt>
                <c:pt idx="604">
                  <c:v>243</c:v>
                </c:pt>
                <c:pt idx="605">
                  <c:v>252</c:v>
                </c:pt>
                <c:pt idx="606">
                  <c:v>260</c:v>
                </c:pt>
                <c:pt idx="607">
                  <c:v>259</c:v>
                </c:pt>
                <c:pt idx="608">
                  <c:v>259</c:v>
                </c:pt>
                <c:pt idx="609">
                  <c:v>258</c:v>
                </c:pt>
                <c:pt idx="610">
                  <c:v>256</c:v>
                </c:pt>
                <c:pt idx="611">
                  <c:v>252</c:v>
                </c:pt>
                <c:pt idx="612">
                  <c:v>251</c:v>
                </c:pt>
                <c:pt idx="613">
                  <c:v>244</c:v>
                </c:pt>
                <c:pt idx="614">
                  <c:v>233</c:v>
                </c:pt>
                <c:pt idx="615">
                  <c:v>234</c:v>
                </c:pt>
                <c:pt idx="616">
                  <c:v>141</c:v>
                </c:pt>
                <c:pt idx="617">
                  <c:v>166</c:v>
                </c:pt>
                <c:pt idx="618">
                  <c:v>205</c:v>
                </c:pt>
                <c:pt idx="619">
                  <c:v>203</c:v>
                </c:pt>
                <c:pt idx="620">
                  <c:v>233</c:v>
                </c:pt>
                <c:pt idx="621">
                  <c:v>249</c:v>
                </c:pt>
                <c:pt idx="622">
                  <c:v>258</c:v>
                </c:pt>
                <c:pt idx="623">
                  <c:v>263</c:v>
                </c:pt>
                <c:pt idx="624">
                  <c:v>269</c:v>
                </c:pt>
                <c:pt idx="625">
                  <c:v>275</c:v>
                </c:pt>
                <c:pt idx="626">
                  <c:v>282</c:v>
                </c:pt>
                <c:pt idx="627">
                  <c:v>283</c:v>
                </c:pt>
                <c:pt idx="628">
                  <c:v>282</c:v>
                </c:pt>
                <c:pt idx="629">
                  <c:v>282</c:v>
                </c:pt>
                <c:pt idx="630">
                  <c:v>280</c:v>
                </c:pt>
                <c:pt idx="631">
                  <c:v>279</c:v>
                </c:pt>
                <c:pt idx="632">
                  <c:v>275</c:v>
                </c:pt>
                <c:pt idx="633">
                  <c:v>251</c:v>
                </c:pt>
                <c:pt idx="634">
                  <c:v>253</c:v>
                </c:pt>
                <c:pt idx="635">
                  <c:v>242</c:v>
                </c:pt>
                <c:pt idx="636">
                  <c:v>224</c:v>
                </c:pt>
                <c:pt idx="637">
                  <c:v>202</c:v>
                </c:pt>
                <c:pt idx="638">
                  <c:v>207</c:v>
                </c:pt>
                <c:pt idx="639">
                  <c:v>203</c:v>
                </c:pt>
                <c:pt idx="640">
                  <c:v>153</c:v>
                </c:pt>
                <c:pt idx="641">
                  <c:v>159</c:v>
                </c:pt>
                <c:pt idx="642">
                  <c:v>181</c:v>
                </c:pt>
                <c:pt idx="643">
                  <c:v>187</c:v>
                </c:pt>
                <c:pt idx="644">
                  <c:v>228</c:v>
                </c:pt>
                <c:pt idx="645">
                  <c:v>248</c:v>
                </c:pt>
                <c:pt idx="646">
                  <c:v>251</c:v>
                </c:pt>
                <c:pt idx="647">
                  <c:v>255</c:v>
                </c:pt>
                <c:pt idx="648">
                  <c:v>261</c:v>
                </c:pt>
                <c:pt idx="649">
                  <c:v>266</c:v>
                </c:pt>
                <c:pt idx="650">
                  <c:v>265</c:v>
                </c:pt>
                <c:pt idx="651">
                  <c:v>265</c:v>
                </c:pt>
                <c:pt idx="652">
                  <c:v>263</c:v>
                </c:pt>
                <c:pt idx="653">
                  <c:v>262</c:v>
                </c:pt>
                <c:pt idx="654">
                  <c:v>257</c:v>
                </c:pt>
                <c:pt idx="655">
                  <c:v>227</c:v>
                </c:pt>
                <c:pt idx="656">
                  <c:v>179</c:v>
                </c:pt>
                <c:pt idx="657">
                  <c:v>211</c:v>
                </c:pt>
                <c:pt idx="658">
                  <c:v>208</c:v>
                </c:pt>
                <c:pt idx="659">
                  <c:v>194</c:v>
                </c:pt>
                <c:pt idx="660">
                  <c:v>213</c:v>
                </c:pt>
                <c:pt idx="661">
                  <c:v>210</c:v>
                </c:pt>
                <c:pt idx="662">
                  <c:v>218</c:v>
                </c:pt>
                <c:pt idx="663">
                  <c:v>221</c:v>
                </c:pt>
                <c:pt idx="664">
                  <c:v>238</c:v>
                </c:pt>
                <c:pt idx="665">
                  <c:v>249</c:v>
                </c:pt>
                <c:pt idx="666">
                  <c:v>259</c:v>
                </c:pt>
                <c:pt idx="667">
                  <c:v>266</c:v>
                </c:pt>
                <c:pt idx="668">
                  <c:v>274</c:v>
                </c:pt>
                <c:pt idx="669">
                  <c:v>282</c:v>
                </c:pt>
                <c:pt idx="670">
                  <c:v>286</c:v>
                </c:pt>
                <c:pt idx="671">
                  <c:v>289</c:v>
                </c:pt>
                <c:pt idx="672">
                  <c:v>289</c:v>
                </c:pt>
                <c:pt idx="673">
                  <c:v>284</c:v>
                </c:pt>
                <c:pt idx="674">
                  <c:v>284</c:v>
                </c:pt>
                <c:pt idx="675">
                  <c:v>292</c:v>
                </c:pt>
                <c:pt idx="676">
                  <c:v>304</c:v>
                </c:pt>
                <c:pt idx="677">
                  <c:v>307</c:v>
                </c:pt>
                <c:pt idx="678">
                  <c:v>277</c:v>
                </c:pt>
                <c:pt idx="679">
                  <c:v>259</c:v>
                </c:pt>
                <c:pt idx="680">
                  <c:v>236</c:v>
                </c:pt>
                <c:pt idx="681">
                  <c:v>244</c:v>
                </c:pt>
                <c:pt idx="682">
                  <c:v>258</c:v>
                </c:pt>
                <c:pt idx="683">
                  <c:v>254</c:v>
                </c:pt>
                <c:pt idx="684">
                  <c:v>232</c:v>
                </c:pt>
                <c:pt idx="685">
                  <c:v>227</c:v>
                </c:pt>
                <c:pt idx="686">
                  <c:v>204</c:v>
                </c:pt>
                <c:pt idx="687">
                  <c:v>220</c:v>
                </c:pt>
                <c:pt idx="688">
                  <c:v>218</c:v>
                </c:pt>
                <c:pt idx="689">
                  <c:v>229</c:v>
                </c:pt>
                <c:pt idx="690">
                  <c:v>247</c:v>
                </c:pt>
                <c:pt idx="691">
                  <c:v>267</c:v>
                </c:pt>
                <c:pt idx="692">
                  <c:v>256</c:v>
                </c:pt>
                <c:pt idx="693">
                  <c:v>254</c:v>
                </c:pt>
                <c:pt idx="694">
                  <c:v>260</c:v>
                </c:pt>
                <c:pt idx="695">
                  <c:v>257</c:v>
                </c:pt>
                <c:pt idx="696">
                  <c:v>255</c:v>
                </c:pt>
                <c:pt idx="697">
                  <c:v>258</c:v>
                </c:pt>
                <c:pt idx="698">
                  <c:v>250</c:v>
                </c:pt>
                <c:pt idx="699">
                  <c:v>246</c:v>
                </c:pt>
                <c:pt idx="700">
                  <c:v>236</c:v>
                </c:pt>
                <c:pt idx="701">
                  <c:v>228</c:v>
                </c:pt>
                <c:pt idx="702">
                  <c:v>223</c:v>
                </c:pt>
                <c:pt idx="703">
                  <c:v>206</c:v>
                </c:pt>
                <c:pt idx="704">
                  <c:v>174</c:v>
                </c:pt>
                <c:pt idx="705">
                  <c:v>158</c:v>
                </c:pt>
                <c:pt idx="706">
                  <c:v>157</c:v>
                </c:pt>
                <c:pt idx="707">
                  <c:v>175</c:v>
                </c:pt>
                <c:pt idx="708">
                  <c:v>198</c:v>
                </c:pt>
                <c:pt idx="709">
                  <c:v>217</c:v>
                </c:pt>
                <c:pt idx="710">
                  <c:v>226</c:v>
                </c:pt>
                <c:pt idx="711">
                  <c:v>240</c:v>
                </c:pt>
                <c:pt idx="712">
                  <c:v>252</c:v>
                </c:pt>
                <c:pt idx="713">
                  <c:v>264</c:v>
                </c:pt>
                <c:pt idx="714">
                  <c:v>268</c:v>
                </c:pt>
                <c:pt idx="715">
                  <c:v>271</c:v>
                </c:pt>
                <c:pt idx="716">
                  <c:v>277</c:v>
                </c:pt>
                <c:pt idx="717">
                  <c:v>277</c:v>
                </c:pt>
                <c:pt idx="718">
                  <c:v>278</c:v>
                </c:pt>
                <c:pt idx="719">
                  <c:v>273</c:v>
                </c:pt>
                <c:pt idx="720">
                  <c:v>270</c:v>
                </c:pt>
                <c:pt idx="721">
                  <c:v>267</c:v>
                </c:pt>
                <c:pt idx="722">
                  <c:v>262</c:v>
                </c:pt>
                <c:pt idx="723">
                  <c:v>257</c:v>
                </c:pt>
                <c:pt idx="724">
                  <c:v>247</c:v>
                </c:pt>
                <c:pt idx="725">
                  <c:v>238</c:v>
                </c:pt>
                <c:pt idx="726">
                  <c:v>227</c:v>
                </c:pt>
                <c:pt idx="727">
                  <c:v>221</c:v>
                </c:pt>
                <c:pt idx="728">
                  <c:v>217</c:v>
                </c:pt>
                <c:pt idx="729">
                  <c:v>218</c:v>
                </c:pt>
                <c:pt idx="730">
                  <c:v>220</c:v>
                </c:pt>
                <c:pt idx="731">
                  <c:v>229</c:v>
                </c:pt>
                <c:pt idx="732">
                  <c:v>238</c:v>
                </c:pt>
                <c:pt idx="733">
                  <c:v>245</c:v>
                </c:pt>
                <c:pt idx="734">
                  <c:v>202</c:v>
                </c:pt>
                <c:pt idx="735">
                  <c:v>233</c:v>
                </c:pt>
                <c:pt idx="736">
                  <c:v>258</c:v>
                </c:pt>
                <c:pt idx="737">
                  <c:v>264</c:v>
                </c:pt>
                <c:pt idx="738">
                  <c:v>270</c:v>
                </c:pt>
                <c:pt idx="739">
                  <c:v>275</c:v>
                </c:pt>
                <c:pt idx="740">
                  <c:v>262</c:v>
                </c:pt>
                <c:pt idx="741">
                  <c:v>264</c:v>
                </c:pt>
                <c:pt idx="742">
                  <c:v>260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622-4985-A21A-3943A6A1B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39696"/>
        <c:axId val="325134208"/>
      </c:scatterChart>
      <c:valAx>
        <c:axId val="325139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5134208"/>
        <c:crosses val="autoZero"/>
        <c:crossBetween val="midCat"/>
      </c:valAx>
      <c:valAx>
        <c:axId val="325134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Relative Signal Amplitude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51396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7180107589499"/>
          <c:y val="0.13866666666666699"/>
          <c:w val="0.67385911057944203"/>
          <c:h val="0.64235590551181099"/>
        </c:manualLayout>
      </c:layout>
      <c:scatterChart>
        <c:scatterStyle val="smoothMarker"/>
        <c:varyColors val="0"/>
        <c:ser>
          <c:idx val="0"/>
          <c:order val="0"/>
          <c:spPr>
            <a:ln w="19050"/>
          </c:spPr>
          <c:marker>
            <c:symbol val="none"/>
          </c:marker>
          <c:xVal>
            <c:numRef>
              <c:f>Sheet1!$H$1:$H$3706</c:f>
              <c:numCache>
                <c:formatCode>General</c:formatCode>
                <c:ptCount val="370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19</c:v>
                </c:pt>
                <c:pt idx="5">
                  <c:v>24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54</c:v>
                </c:pt>
                <c:pt idx="12">
                  <c:v>59</c:v>
                </c:pt>
                <c:pt idx="13">
                  <c:v>64</c:v>
                </c:pt>
                <c:pt idx="14">
                  <c:v>69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89</c:v>
                </c:pt>
                <c:pt idx="19">
                  <c:v>94</c:v>
                </c:pt>
                <c:pt idx="20">
                  <c:v>99</c:v>
                </c:pt>
                <c:pt idx="21">
                  <c:v>104</c:v>
                </c:pt>
                <c:pt idx="22">
                  <c:v>109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129</c:v>
                </c:pt>
                <c:pt idx="27">
                  <c:v>134</c:v>
                </c:pt>
                <c:pt idx="28">
                  <c:v>139</c:v>
                </c:pt>
                <c:pt idx="29">
                  <c:v>144</c:v>
                </c:pt>
                <c:pt idx="30">
                  <c:v>149</c:v>
                </c:pt>
                <c:pt idx="31">
                  <c:v>154</c:v>
                </c:pt>
                <c:pt idx="32">
                  <c:v>160</c:v>
                </c:pt>
                <c:pt idx="33">
                  <c:v>164</c:v>
                </c:pt>
                <c:pt idx="34">
                  <c:v>169</c:v>
                </c:pt>
                <c:pt idx="35">
                  <c:v>174</c:v>
                </c:pt>
                <c:pt idx="36">
                  <c:v>179</c:v>
                </c:pt>
                <c:pt idx="37">
                  <c:v>184</c:v>
                </c:pt>
                <c:pt idx="38">
                  <c:v>189</c:v>
                </c:pt>
                <c:pt idx="39">
                  <c:v>194</c:v>
                </c:pt>
                <c:pt idx="40">
                  <c:v>199</c:v>
                </c:pt>
                <c:pt idx="41">
                  <c:v>204</c:v>
                </c:pt>
                <c:pt idx="42">
                  <c:v>209</c:v>
                </c:pt>
                <c:pt idx="43">
                  <c:v>214</c:v>
                </c:pt>
                <c:pt idx="44">
                  <c:v>219</c:v>
                </c:pt>
                <c:pt idx="45">
                  <c:v>224</c:v>
                </c:pt>
                <c:pt idx="46">
                  <c:v>229</c:v>
                </c:pt>
                <c:pt idx="47">
                  <c:v>233</c:v>
                </c:pt>
                <c:pt idx="48">
                  <c:v>238</c:v>
                </c:pt>
                <c:pt idx="49">
                  <c:v>244</c:v>
                </c:pt>
                <c:pt idx="50">
                  <c:v>249</c:v>
                </c:pt>
                <c:pt idx="51">
                  <c:v>254</c:v>
                </c:pt>
                <c:pt idx="52">
                  <c:v>259</c:v>
                </c:pt>
                <c:pt idx="53">
                  <c:v>264</c:v>
                </c:pt>
                <c:pt idx="54">
                  <c:v>268</c:v>
                </c:pt>
                <c:pt idx="55">
                  <c:v>273</c:v>
                </c:pt>
                <c:pt idx="56">
                  <c:v>278</c:v>
                </c:pt>
                <c:pt idx="57">
                  <c:v>283</c:v>
                </c:pt>
                <c:pt idx="58">
                  <c:v>289</c:v>
                </c:pt>
                <c:pt idx="59">
                  <c:v>294</c:v>
                </c:pt>
                <c:pt idx="60">
                  <c:v>299</c:v>
                </c:pt>
                <c:pt idx="61">
                  <c:v>304</c:v>
                </c:pt>
                <c:pt idx="62">
                  <c:v>308</c:v>
                </c:pt>
                <c:pt idx="63">
                  <c:v>313</c:v>
                </c:pt>
                <c:pt idx="64">
                  <c:v>318</c:v>
                </c:pt>
                <c:pt idx="65">
                  <c:v>323</c:v>
                </c:pt>
                <c:pt idx="66">
                  <c:v>329</c:v>
                </c:pt>
                <c:pt idx="67">
                  <c:v>334</c:v>
                </c:pt>
                <c:pt idx="68">
                  <c:v>339</c:v>
                </c:pt>
                <c:pt idx="69">
                  <c:v>343</c:v>
                </c:pt>
                <c:pt idx="70">
                  <c:v>348</c:v>
                </c:pt>
                <c:pt idx="71">
                  <c:v>353</c:v>
                </c:pt>
                <c:pt idx="72">
                  <c:v>358</c:v>
                </c:pt>
                <c:pt idx="73">
                  <c:v>363</c:v>
                </c:pt>
                <c:pt idx="74">
                  <c:v>368</c:v>
                </c:pt>
                <c:pt idx="75">
                  <c:v>374</c:v>
                </c:pt>
                <c:pt idx="76">
                  <c:v>378</c:v>
                </c:pt>
                <c:pt idx="77">
                  <c:v>383</c:v>
                </c:pt>
                <c:pt idx="78">
                  <c:v>388</c:v>
                </c:pt>
                <c:pt idx="79">
                  <c:v>393</c:v>
                </c:pt>
                <c:pt idx="80">
                  <c:v>398</c:v>
                </c:pt>
                <c:pt idx="81">
                  <c:v>403</c:v>
                </c:pt>
                <c:pt idx="82">
                  <c:v>408</c:v>
                </c:pt>
                <c:pt idx="83">
                  <c:v>413</c:v>
                </c:pt>
                <c:pt idx="84">
                  <c:v>418</c:v>
                </c:pt>
                <c:pt idx="85">
                  <c:v>423</c:v>
                </c:pt>
                <c:pt idx="86">
                  <c:v>428</c:v>
                </c:pt>
                <c:pt idx="87">
                  <c:v>433</c:v>
                </c:pt>
                <c:pt idx="88">
                  <c:v>438</c:v>
                </c:pt>
                <c:pt idx="89">
                  <c:v>443</c:v>
                </c:pt>
                <c:pt idx="90">
                  <c:v>447</c:v>
                </c:pt>
                <c:pt idx="91">
                  <c:v>452</c:v>
                </c:pt>
                <c:pt idx="92">
                  <c:v>458</c:v>
                </c:pt>
                <c:pt idx="93">
                  <c:v>463</c:v>
                </c:pt>
                <c:pt idx="94">
                  <c:v>468</c:v>
                </c:pt>
                <c:pt idx="95">
                  <c:v>473</c:v>
                </c:pt>
                <c:pt idx="96">
                  <c:v>478</c:v>
                </c:pt>
                <c:pt idx="97">
                  <c:v>483</c:v>
                </c:pt>
                <c:pt idx="98">
                  <c:v>487</c:v>
                </c:pt>
                <c:pt idx="99">
                  <c:v>492</c:v>
                </c:pt>
                <c:pt idx="100">
                  <c:v>498</c:v>
                </c:pt>
                <c:pt idx="101">
                  <c:v>503</c:v>
                </c:pt>
                <c:pt idx="102">
                  <c:v>508</c:v>
                </c:pt>
                <c:pt idx="103">
                  <c:v>513</c:v>
                </c:pt>
                <c:pt idx="104">
                  <c:v>518</c:v>
                </c:pt>
                <c:pt idx="105">
                  <c:v>522</c:v>
                </c:pt>
                <c:pt idx="106">
                  <c:v>527</c:v>
                </c:pt>
                <c:pt idx="107">
                  <c:v>532</c:v>
                </c:pt>
                <c:pt idx="108">
                  <c:v>537</c:v>
                </c:pt>
                <c:pt idx="109">
                  <c:v>543</c:v>
                </c:pt>
                <c:pt idx="110">
                  <c:v>548</c:v>
                </c:pt>
                <c:pt idx="111">
                  <c:v>553</c:v>
                </c:pt>
                <c:pt idx="112">
                  <c:v>557</c:v>
                </c:pt>
                <c:pt idx="113">
                  <c:v>562</c:v>
                </c:pt>
                <c:pt idx="114">
                  <c:v>567</c:v>
                </c:pt>
                <c:pt idx="115">
                  <c:v>572</c:v>
                </c:pt>
                <c:pt idx="116">
                  <c:v>577</c:v>
                </c:pt>
                <c:pt idx="117">
                  <c:v>583</c:v>
                </c:pt>
                <c:pt idx="118">
                  <c:v>588</c:v>
                </c:pt>
                <c:pt idx="119">
                  <c:v>592</c:v>
                </c:pt>
                <c:pt idx="120">
                  <c:v>597</c:v>
                </c:pt>
                <c:pt idx="121">
                  <c:v>602</c:v>
                </c:pt>
                <c:pt idx="122">
                  <c:v>607</c:v>
                </c:pt>
                <c:pt idx="123">
                  <c:v>612</c:v>
                </c:pt>
                <c:pt idx="124">
                  <c:v>617</c:v>
                </c:pt>
                <c:pt idx="125">
                  <c:v>622</c:v>
                </c:pt>
                <c:pt idx="126">
                  <c:v>627</c:v>
                </c:pt>
                <c:pt idx="127">
                  <c:v>632</c:v>
                </c:pt>
                <c:pt idx="128">
                  <c:v>637</c:v>
                </c:pt>
                <c:pt idx="129">
                  <c:v>642</c:v>
                </c:pt>
                <c:pt idx="130">
                  <c:v>647</c:v>
                </c:pt>
                <c:pt idx="131">
                  <c:v>652</c:v>
                </c:pt>
                <c:pt idx="132">
                  <c:v>657</c:v>
                </c:pt>
                <c:pt idx="133">
                  <c:v>661</c:v>
                </c:pt>
                <c:pt idx="134">
                  <c:v>666</c:v>
                </c:pt>
                <c:pt idx="135">
                  <c:v>672</c:v>
                </c:pt>
                <c:pt idx="136">
                  <c:v>677</c:v>
                </c:pt>
                <c:pt idx="137">
                  <c:v>682</c:v>
                </c:pt>
                <c:pt idx="138">
                  <c:v>687</c:v>
                </c:pt>
                <c:pt idx="139">
                  <c:v>692</c:v>
                </c:pt>
                <c:pt idx="140">
                  <c:v>696</c:v>
                </c:pt>
                <c:pt idx="141">
                  <c:v>701</c:v>
                </c:pt>
                <c:pt idx="142">
                  <c:v>706</c:v>
                </c:pt>
                <c:pt idx="143">
                  <c:v>712</c:v>
                </c:pt>
                <c:pt idx="144">
                  <c:v>717</c:v>
                </c:pt>
                <c:pt idx="145">
                  <c:v>722</c:v>
                </c:pt>
                <c:pt idx="146">
                  <c:v>727</c:v>
                </c:pt>
                <c:pt idx="147">
                  <c:v>731</c:v>
                </c:pt>
                <c:pt idx="148">
                  <c:v>736</c:v>
                </c:pt>
                <c:pt idx="149">
                  <c:v>741</c:v>
                </c:pt>
                <c:pt idx="150">
                  <c:v>746</c:v>
                </c:pt>
                <c:pt idx="151">
                  <c:v>751</c:v>
                </c:pt>
                <c:pt idx="152">
                  <c:v>757</c:v>
                </c:pt>
                <c:pt idx="153">
                  <c:v>762</c:v>
                </c:pt>
                <c:pt idx="154">
                  <c:v>767</c:v>
                </c:pt>
                <c:pt idx="155">
                  <c:v>771</c:v>
                </c:pt>
                <c:pt idx="156">
                  <c:v>776</c:v>
                </c:pt>
                <c:pt idx="157">
                  <c:v>781</c:v>
                </c:pt>
                <c:pt idx="158">
                  <c:v>786</c:v>
                </c:pt>
                <c:pt idx="159">
                  <c:v>791</c:v>
                </c:pt>
                <c:pt idx="160">
                  <c:v>797</c:v>
                </c:pt>
                <c:pt idx="161">
                  <c:v>802</c:v>
                </c:pt>
                <c:pt idx="162">
                  <c:v>806</c:v>
                </c:pt>
                <c:pt idx="163">
                  <c:v>811</c:v>
                </c:pt>
                <c:pt idx="164">
                  <c:v>816</c:v>
                </c:pt>
                <c:pt idx="165">
                  <c:v>821</c:v>
                </c:pt>
                <c:pt idx="166">
                  <c:v>826</c:v>
                </c:pt>
                <c:pt idx="167">
                  <c:v>831</c:v>
                </c:pt>
                <c:pt idx="168">
                  <c:v>836</c:v>
                </c:pt>
                <c:pt idx="169">
                  <c:v>841</c:v>
                </c:pt>
                <c:pt idx="170">
                  <c:v>846</c:v>
                </c:pt>
                <c:pt idx="171">
                  <c:v>851</c:v>
                </c:pt>
                <c:pt idx="172">
                  <c:v>856</c:v>
                </c:pt>
                <c:pt idx="173">
                  <c:v>861</c:v>
                </c:pt>
                <c:pt idx="174">
                  <c:v>866</c:v>
                </c:pt>
                <c:pt idx="175">
                  <c:v>871</c:v>
                </c:pt>
                <c:pt idx="176">
                  <c:v>875</c:v>
                </c:pt>
                <c:pt idx="177">
                  <c:v>880</c:v>
                </c:pt>
                <c:pt idx="178">
                  <c:v>886</c:v>
                </c:pt>
                <c:pt idx="179">
                  <c:v>891</c:v>
                </c:pt>
                <c:pt idx="180">
                  <c:v>896</c:v>
                </c:pt>
                <c:pt idx="181">
                  <c:v>901</c:v>
                </c:pt>
                <c:pt idx="182">
                  <c:v>906</c:v>
                </c:pt>
                <c:pt idx="183">
                  <c:v>910</c:v>
                </c:pt>
                <c:pt idx="184">
                  <c:v>915</c:v>
                </c:pt>
                <c:pt idx="185">
                  <c:v>920</c:v>
                </c:pt>
                <c:pt idx="186">
                  <c:v>926</c:v>
                </c:pt>
                <c:pt idx="187">
                  <c:v>931</c:v>
                </c:pt>
                <c:pt idx="188">
                  <c:v>936</c:v>
                </c:pt>
                <c:pt idx="189">
                  <c:v>941</c:v>
                </c:pt>
                <c:pt idx="190">
                  <c:v>945</c:v>
                </c:pt>
                <c:pt idx="191">
                  <c:v>950</c:v>
                </c:pt>
                <c:pt idx="192">
                  <c:v>955</c:v>
                </c:pt>
                <c:pt idx="193">
                  <c:v>960</c:v>
                </c:pt>
                <c:pt idx="194">
                  <c:v>965</c:v>
                </c:pt>
                <c:pt idx="195">
                  <c:v>971</c:v>
                </c:pt>
                <c:pt idx="196">
                  <c:v>976</c:v>
                </c:pt>
                <c:pt idx="197">
                  <c:v>980</c:v>
                </c:pt>
                <c:pt idx="198">
                  <c:v>985</c:v>
                </c:pt>
                <c:pt idx="199">
                  <c:v>990</c:v>
                </c:pt>
                <c:pt idx="200">
                  <c:v>995</c:v>
                </c:pt>
                <c:pt idx="201">
                  <c:v>1000</c:v>
                </c:pt>
                <c:pt idx="202">
                  <c:v>1005</c:v>
                </c:pt>
                <c:pt idx="203">
                  <c:v>1011</c:v>
                </c:pt>
                <c:pt idx="204">
                  <c:v>1016</c:v>
                </c:pt>
                <c:pt idx="205">
                  <c:v>1020</c:v>
                </c:pt>
                <c:pt idx="206">
                  <c:v>1025</c:v>
                </c:pt>
                <c:pt idx="207">
                  <c:v>1030</c:v>
                </c:pt>
                <c:pt idx="208">
                  <c:v>1035</c:v>
                </c:pt>
                <c:pt idx="209">
                  <c:v>1040</c:v>
                </c:pt>
                <c:pt idx="210">
                  <c:v>1045</c:v>
                </c:pt>
                <c:pt idx="211">
                  <c:v>1050</c:v>
                </c:pt>
                <c:pt idx="212">
                  <c:v>1055</c:v>
                </c:pt>
                <c:pt idx="213">
                  <c:v>1060</c:v>
                </c:pt>
                <c:pt idx="214">
                  <c:v>1065</c:v>
                </c:pt>
                <c:pt idx="215">
                  <c:v>1070</c:v>
                </c:pt>
                <c:pt idx="216">
                  <c:v>1075</c:v>
                </c:pt>
                <c:pt idx="217">
                  <c:v>1080</c:v>
                </c:pt>
                <c:pt idx="218">
                  <c:v>1085</c:v>
                </c:pt>
                <c:pt idx="219">
                  <c:v>1089</c:v>
                </c:pt>
                <c:pt idx="220">
                  <c:v>1095</c:v>
                </c:pt>
                <c:pt idx="221">
                  <c:v>1100</c:v>
                </c:pt>
                <c:pt idx="222">
                  <c:v>1105</c:v>
                </c:pt>
                <c:pt idx="223">
                  <c:v>1110</c:v>
                </c:pt>
                <c:pt idx="224">
                  <c:v>1115</c:v>
                </c:pt>
                <c:pt idx="225">
                  <c:v>1120</c:v>
                </c:pt>
                <c:pt idx="226">
                  <c:v>1124</c:v>
                </c:pt>
                <c:pt idx="227">
                  <c:v>1129</c:v>
                </c:pt>
                <c:pt idx="228">
                  <c:v>1134</c:v>
                </c:pt>
                <c:pt idx="229">
                  <c:v>1140</c:v>
                </c:pt>
                <c:pt idx="230">
                  <c:v>1145</c:v>
                </c:pt>
                <c:pt idx="231">
                  <c:v>1150</c:v>
                </c:pt>
                <c:pt idx="232">
                  <c:v>1155</c:v>
                </c:pt>
                <c:pt idx="233">
                  <c:v>1159</c:v>
                </c:pt>
                <c:pt idx="234">
                  <c:v>1164</c:v>
                </c:pt>
                <c:pt idx="235">
                  <c:v>1169</c:v>
                </c:pt>
                <c:pt idx="236">
                  <c:v>1174</c:v>
                </c:pt>
                <c:pt idx="237">
                  <c:v>1179</c:v>
                </c:pt>
                <c:pt idx="238">
                  <c:v>1185</c:v>
                </c:pt>
                <c:pt idx="239">
                  <c:v>1190</c:v>
                </c:pt>
                <c:pt idx="240">
                  <c:v>1194</c:v>
                </c:pt>
                <c:pt idx="241">
                  <c:v>1199</c:v>
                </c:pt>
                <c:pt idx="242">
                  <c:v>1204</c:v>
                </c:pt>
                <c:pt idx="243">
                  <c:v>1209</c:v>
                </c:pt>
                <c:pt idx="244">
                  <c:v>1214</c:v>
                </c:pt>
                <c:pt idx="245">
                  <c:v>1219</c:v>
                </c:pt>
                <c:pt idx="246">
                  <c:v>1225</c:v>
                </c:pt>
                <c:pt idx="247">
                  <c:v>1229</c:v>
                </c:pt>
                <c:pt idx="248">
                  <c:v>1234</c:v>
                </c:pt>
                <c:pt idx="249">
                  <c:v>1239</c:v>
                </c:pt>
                <c:pt idx="250">
                  <c:v>1244</c:v>
                </c:pt>
                <c:pt idx="251">
                  <c:v>1249</c:v>
                </c:pt>
                <c:pt idx="252">
                  <c:v>1254</c:v>
                </c:pt>
                <c:pt idx="253">
                  <c:v>1259</c:v>
                </c:pt>
                <c:pt idx="254">
                  <c:v>1263</c:v>
                </c:pt>
                <c:pt idx="255">
                  <c:v>1269</c:v>
                </c:pt>
                <c:pt idx="256">
                  <c:v>1274</c:v>
                </c:pt>
                <c:pt idx="257">
                  <c:v>1279</c:v>
                </c:pt>
                <c:pt idx="258">
                  <c:v>1284</c:v>
                </c:pt>
                <c:pt idx="259">
                  <c:v>1289</c:v>
                </c:pt>
                <c:pt idx="260">
                  <c:v>1294</c:v>
                </c:pt>
                <c:pt idx="261">
                  <c:v>1298</c:v>
                </c:pt>
                <c:pt idx="262">
                  <c:v>1303</c:v>
                </c:pt>
                <c:pt idx="263">
                  <c:v>1309</c:v>
                </c:pt>
                <c:pt idx="264">
                  <c:v>1314</c:v>
                </c:pt>
                <c:pt idx="265">
                  <c:v>1319</c:v>
                </c:pt>
                <c:pt idx="266">
                  <c:v>1324</c:v>
                </c:pt>
                <c:pt idx="267">
                  <c:v>1329</c:v>
                </c:pt>
                <c:pt idx="268">
                  <c:v>1333</c:v>
                </c:pt>
                <c:pt idx="269">
                  <c:v>1338</c:v>
                </c:pt>
                <c:pt idx="270">
                  <c:v>1343</c:v>
                </c:pt>
                <c:pt idx="271">
                  <c:v>1348</c:v>
                </c:pt>
                <c:pt idx="272">
                  <c:v>1354</c:v>
                </c:pt>
                <c:pt idx="273">
                  <c:v>1359</c:v>
                </c:pt>
                <c:pt idx="274">
                  <c:v>1364</c:v>
                </c:pt>
                <c:pt idx="275">
                  <c:v>1368</c:v>
                </c:pt>
                <c:pt idx="276">
                  <c:v>1373</c:v>
                </c:pt>
                <c:pt idx="277">
                  <c:v>1378</c:v>
                </c:pt>
                <c:pt idx="278">
                  <c:v>1383</c:v>
                </c:pt>
                <c:pt idx="279">
                  <c:v>1388</c:v>
                </c:pt>
                <c:pt idx="280">
                  <c:v>1394</c:v>
                </c:pt>
                <c:pt idx="281">
                  <c:v>1399</c:v>
                </c:pt>
                <c:pt idx="282">
                  <c:v>1404</c:v>
                </c:pt>
                <c:pt idx="283">
                  <c:v>1408</c:v>
                </c:pt>
                <c:pt idx="284">
                  <c:v>1413</c:v>
                </c:pt>
                <c:pt idx="285">
                  <c:v>1418</c:v>
                </c:pt>
                <c:pt idx="286">
                  <c:v>1423</c:v>
                </c:pt>
                <c:pt idx="287">
                  <c:v>1428</c:v>
                </c:pt>
                <c:pt idx="288">
                  <c:v>1433</c:v>
                </c:pt>
                <c:pt idx="289">
                  <c:v>1439</c:v>
                </c:pt>
                <c:pt idx="290">
                  <c:v>1443</c:v>
                </c:pt>
                <c:pt idx="291">
                  <c:v>1448</c:v>
                </c:pt>
                <c:pt idx="292">
                  <c:v>1453</c:v>
                </c:pt>
                <c:pt idx="293">
                  <c:v>1458</c:v>
                </c:pt>
                <c:pt idx="294">
                  <c:v>1463</c:v>
                </c:pt>
                <c:pt idx="295">
                  <c:v>1468</c:v>
                </c:pt>
                <c:pt idx="296">
                  <c:v>1473</c:v>
                </c:pt>
                <c:pt idx="297">
                  <c:v>1477</c:v>
                </c:pt>
                <c:pt idx="298">
                  <c:v>1483</c:v>
                </c:pt>
                <c:pt idx="299">
                  <c:v>1488</c:v>
                </c:pt>
                <c:pt idx="300">
                  <c:v>1493</c:v>
                </c:pt>
                <c:pt idx="301">
                  <c:v>1498</c:v>
                </c:pt>
                <c:pt idx="302">
                  <c:v>1503</c:v>
                </c:pt>
                <c:pt idx="303">
                  <c:v>1508</c:v>
                </c:pt>
                <c:pt idx="304">
                  <c:v>1512</c:v>
                </c:pt>
                <c:pt idx="305">
                  <c:v>1517</c:v>
                </c:pt>
                <c:pt idx="306">
                  <c:v>1523</c:v>
                </c:pt>
                <c:pt idx="307">
                  <c:v>1528</c:v>
                </c:pt>
                <c:pt idx="308">
                  <c:v>1533</c:v>
                </c:pt>
                <c:pt idx="309">
                  <c:v>1538</c:v>
                </c:pt>
                <c:pt idx="310">
                  <c:v>1543</c:v>
                </c:pt>
                <c:pt idx="311">
                  <c:v>1547</c:v>
                </c:pt>
                <c:pt idx="312">
                  <c:v>1552</c:v>
                </c:pt>
                <c:pt idx="313">
                  <c:v>1557</c:v>
                </c:pt>
                <c:pt idx="314">
                  <c:v>1562</c:v>
                </c:pt>
                <c:pt idx="315">
                  <c:v>1568</c:v>
                </c:pt>
                <c:pt idx="316">
                  <c:v>1573</c:v>
                </c:pt>
                <c:pt idx="317">
                  <c:v>1578</c:v>
                </c:pt>
                <c:pt idx="318">
                  <c:v>1582</c:v>
                </c:pt>
                <c:pt idx="319">
                  <c:v>1587</c:v>
                </c:pt>
                <c:pt idx="320">
                  <c:v>1592</c:v>
                </c:pt>
                <c:pt idx="321">
                  <c:v>1597</c:v>
                </c:pt>
                <c:pt idx="322">
                  <c:v>1602</c:v>
                </c:pt>
                <c:pt idx="323">
                  <c:v>1608</c:v>
                </c:pt>
                <c:pt idx="324">
                  <c:v>1613</c:v>
                </c:pt>
                <c:pt idx="325">
                  <c:v>1617</c:v>
                </c:pt>
                <c:pt idx="326">
                  <c:v>1622</c:v>
                </c:pt>
                <c:pt idx="327">
                  <c:v>1627</c:v>
                </c:pt>
                <c:pt idx="328">
                  <c:v>1632</c:v>
                </c:pt>
                <c:pt idx="329">
                  <c:v>1637</c:v>
                </c:pt>
                <c:pt idx="330">
                  <c:v>1642</c:v>
                </c:pt>
                <c:pt idx="331">
                  <c:v>1647</c:v>
                </c:pt>
                <c:pt idx="332">
                  <c:v>1652</c:v>
                </c:pt>
                <c:pt idx="333">
                  <c:v>1657</c:v>
                </c:pt>
                <c:pt idx="334">
                  <c:v>1662</c:v>
                </c:pt>
                <c:pt idx="335">
                  <c:v>1667</c:v>
                </c:pt>
                <c:pt idx="336">
                  <c:v>1672</c:v>
                </c:pt>
                <c:pt idx="337">
                  <c:v>1677</c:v>
                </c:pt>
                <c:pt idx="338">
                  <c:v>1682</c:v>
                </c:pt>
                <c:pt idx="339">
                  <c:v>1687</c:v>
                </c:pt>
                <c:pt idx="340">
                  <c:v>1691</c:v>
                </c:pt>
                <c:pt idx="341">
                  <c:v>1697</c:v>
                </c:pt>
                <c:pt idx="342">
                  <c:v>1702</c:v>
                </c:pt>
                <c:pt idx="343">
                  <c:v>1707</c:v>
                </c:pt>
                <c:pt idx="344">
                  <c:v>1712</c:v>
                </c:pt>
                <c:pt idx="345">
                  <c:v>1717</c:v>
                </c:pt>
                <c:pt idx="346">
                  <c:v>1722</c:v>
                </c:pt>
                <c:pt idx="347">
                  <c:v>1726</c:v>
                </c:pt>
                <c:pt idx="348">
                  <c:v>1731</c:v>
                </c:pt>
                <c:pt idx="349">
                  <c:v>1737</c:v>
                </c:pt>
                <c:pt idx="350">
                  <c:v>1742</c:v>
                </c:pt>
                <c:pt idx="351">
                  <c:v>1747</c:v>
                </c:pt>
                <c:pt idx="352">
                  <c:v>1752</c:v>
                </c:pt>
                <c:pt idx="353">
                  <c:v>1757</c:v>
                </c:pt>
                <c:pt idx="354">
                  <c:v>1761</c:v>
                </c:pt>
                <c:pt idx="355">
                  <c:v>1766</c:v>
                </c:pt>
                <c:pt idx="356">
                  <c:v>1771</c:v>
                </c:pt>
                <c:pt idx="357">
                  <c:v>1776</c:v>
                </c:pt>
                <c:pt idx="358">
                  <c:v>1782</c:v>
                </c:pt>
                <c:pt idx="359">
                  <c:v>1787</c:v>
                </c:pt>
                <c:pt idx="360">
                  <c:v>1792</c:v>
                </c:pt>
                <c:pt idx="361">
                  <c:v>1796</c:v>
                </c:pt>
                <c:pt idx="362">
                  <c:v>1801</c:v>
                </c:pt>
                <c:pt idx="363">
                  <c:v>1806</c:v>
                </c:pt>
                <c:pt idx="364">
                  <c:v>1811</c:v>
                </c:pt>
                <c:pt idx="365">
                  <c:v>1816</c:v>
                </c:pt>
                <c:pt idx="366">
                  <c:v>1822</c:v>
                </c:pt>
                <c:pt idx="367">
                  <c:v>1827</c:v>
                </c:pt>
                <c:pt idx="368">
                  <c:v>1831</c:v>
                </c:pt>
                <c:pt idx="369">
                  <c:v>1836</c:v>
                </c:pt>
                <c:pt idx="370">
                  <c:v>1841</c:v>
                </c:pt>
                <c:pt idx="371">
                  <c:v>1846</c:v>
                </c:pt>
                <c:pt idx="372">
                  <c:v>1851</c:v>
                </c:pt>
                <c:pt idx="373">
                  <c:v>1856</c:v>
                </c:pt>
                <c:pt idx="374">
                  <c:v>1861</c:v>
                </c:pt>
                <c:pt idx="375">
                  <c:v>1866</c:v>
                </c:pt>
                <c:pt idx="376">
                  <c:v>1871</c:v>
                </c:pt>
                <c:pt idx="377">
                  <c:v>1876</c:v>
                </c:pt>
                <c:pt idx="378">
                  <c:v>1881</c:v>
                </c:pt>
                <c:pt idx="379">
                  <c:v>1886</c:v>
                </c:pt>
                <c:pt idx="380">
                  <c:v>1891</c:v>
                </c:pt>
                <c:pt idx="381">
                  <c:v>1896</c:v>
                </c:pt>
                <c:pt idx="382">
                  <c:v>1900</c:v>
                </c:pt>
                <c:pt idx="383">
                  <c:v>1906</c:v>
                </c:pt>
                <c:pt idx="384">
                  <c:v>1911</c:v>
                </c:pt>
                <c:pt idx="385">
                  <c:v>1916</c:v>
                </c:pt>
                <c:pt idx="386">
                  <c:v>1921</c:v>
                </c:pt>
                <c:pt idx="387">
                  <c:v>1926</c:v>
                </c:pt>
                <c:pt idx="388">
                  <c:v>1931</c:v>
                </c:pt>
                <c:pt idx="389">
                  <c:v>1935</c:v>
                </c:pt>
                <c:pt idx="390">
                  <c:v>1940</c:v>
                </c:pt>
                <c:pt idx="391">
                  <c:v>1945</c:v>
                </c:pt>
                <c:pt idx="392">
                  <c:v>1951</c:v>
                </c:pt>
                <c:pt idx="393">
                  <c:v>1956</c:v>
                </c:pt>
                <c:pt idx="394">
                  <c:v>1961</c:v>
                </c:pt>
                <c:pt idx="395">
                  <c:v>1966</c:v>
                </c:pt>
                <c:pt idx="396">
                  <c:v>1971</c:v>
                </c:pt>
                <c:pt idx="397">
                  <c:v>1975</c:v>
                </c:pt>
                <c:pt idx="398">
                  <c:v>1980</c:v>
                </c:pt>
                <c:pt idx="399">
                  <c:v>1985</c:v>
                </c:pt>
                <c:pt idx="400">
                  <c:v>1991</c:v>
                </c:pt>
                <c:pt idx="401">
                  <c:v>1996</c:v>
                </c:pt>
                <c:pt idx="402">
                  <c:v>2001</c:v>
                </c:pt>
                <c:pt idx="403">
                  <c:v>2006</c:v>
                </c:pt>
                <c:pt idx="404">
                  <c:v>2010</c:v>
                </c:pt>
                <c:pt idx="405">
                  <c:v>2015</c:v>
                </c:pt>
                <c:pt idx="406">
                  <c:v>2020</c:v>
                </c:pt>
                <c:pt idx="407">
                  <c:v>2025</c:v>
                </c:pt>
                <c:pt idx="408">
                  <c:v>2030</c:v>
                </c:pt>
                <c:pt idx="409">
                  <c:v>2036</c:v>
                </c:pt>
                <c:pt idx="410">
                  <c:v>2041</c:v>
                </c:pt>
                <c:pt idx="411">
                  <c:v>2045</c:v>
                </c:pt>
                <c:pt idx="412">
                  <c:v>2050</c:v>
                </c:pt>
                <c:pt idx="413">
                  <c:v>2055</c:v>
                </c:pt>
                <c:pt idx="414">
                  <c:v>2060</c:v>
                </c:pt>
                <c:pt idx="415">
                  <c:v>2065</c:v>
                </c:pt>
                <c:pt idx="416">
                  <c:v>2070</c:v>
                </c:pt>
                <c:pt idx="417">
                  <c:v>2075</c:v>
                </c:pt>
                <c:pt idx="418">
                  <c:v>2080</c:v>
                </c:pt>
                <c:pt idx="419">
                  <c:v>2085</c:v>
                </c:pt>
                <c:pt idx="420">
                  <c:v>2090</c:v>
                </c:pt>
                <c:pt idx="421">
                  <c:v>2095</c:v>
                </c:pt>
                <c:pt idx="422">
                  <c:v>2100</c:v>
                </c:pt>
                <c:pt idx="423">
                  <c:v>2105</c:v>
                </c:pt>
                <c:pt idx="424">
                  <c:v>2110</c:v>
                </c:pt>
                <c:pt idx="425">
                  <c:v>2114</c:v>
                </c:pt>
                <c:pt idx="426">
                  <c:v>2120</c:v>
                </c:pt>
                <c:pt idx="427">
                  <c:v>2125</c:v>
                </c:pt>
                <c:pt idx="428">
                  <c:v>2130</c:v>
                </c:pt>
                <c:pt idx="429">
                  <c:v>2135</c:v>
                </c:pt>
                <c:pt idx="430">
                  <c:v>2140</c:v>
                </c:pt>
                <c:pt idx="431">
                  <c:v>2145</c:v>
                </c:pt>
                <c:pt idx="432">
                  <c:v>2149</c:v>
                </c:pt>
                <c:pt idx="433">
                  <c:v>2154</c:v>
                </c:pt>
                <c:pt idx="434">
                  <c:v>2159</c:v>
                </c:pt>
                <c:pt idx="435">
                  <c:v>2165</c:v>
                </c:pt>
                <c:pt idx="436">
                  <c:v>2170</c:v>
                </c:pt>
                <c:pt idx="437">
                  <c:v>2175</c:v>
                </c:pt>
                <c:pt idx="438">
                  <c:v>2180</c:v>
                </c:pt>
                <c:pt idx="439">
                  <c:v>2184</c:v>
                </c:pt>
                <c:pt idx="440">
                  <c:v>2189</c:v>
                </c:pt>
                <c:pt idx="441">
                  <c:v>2194</c:v>
                </c:pt>
                <c:pt idx="442">
                  <c:v>2199</c:v>
                </c:pt>
                <c:pt idx="443">
                  <c:v>2205</c:v>
                </c:pt>
                <c:pt idx="444">
                  <c:v>2210</c:v>
                </c:pt>
                <c:pt idx="445">
                  <c:v>2215</c:v>
                </c:pt>
                <c:pt idx="446">
                  <c:v>2219</c:v>
                </c:pt>
                <c:pt idx="447">
                  <c:v>2224</c:v>
                </c:pt>
                <c:pt idx="448">
                  <c:v>2229</c:v>
                </c:pt>
                <c:pt idx="449">
                  <c:v>2234</c:v>
                </c:pt>
                <c:pt idx="450">
                  <c:v>2239</c:v>
                </c:pt>
                <c:pt idx="451">
                  <c:v>2244</c:v>
                </c:pt>
                <c:pt idx="452">
                  <c:v>2250</c:v>
                </c:pt>
                <c:pt idx="453">
                  <c:v>2255</c:v>
                </c:pt>
                <c:pt idx="454">
                  <c:v>2259</c:v>
                </c:pt>
                <c:pt idx="455">
                  <c:v>2264</c:v>
                </c:pt>
                <c:pt idx="456">
                  <c:v>2269</c:v>
                </c:pt>
                <c:pt idx="457">
                  <c:v>2274</c:v>
                </c:pt>
                <c:pt idx="458">
                  <c:v>2279</c:v>
                </c:pt>
                <c:pt idx="459">
                  <c:v>2284</c:v>
                </c:pt>
                <c:pt idx="460">
                  <c:v>2290</c:v>
                </c:pt>
                <c:pt idx="461">
                  <c:v>2294</c:v>
                </c:pt>
                <c:pt idx="462">
                  <c:v>2299</c:v>
                </c:pt>
                <c:pt idx="463">
                  <c:v>2304</c:v>
                </c:pt>
                <c:pt idx="464">
                  <c:v>2309</c:v>
                </c:pt>
                <c:pt idx="465">
                  <c:v>2314</c:v>
                </c:pt>
                <c:pt idx="466">
                  <c:v>2319</c:v>
                </c:pt>
                <c:pt idx="467">
                  <c:v>2324</c:v>
                </c:pt>
                <c:pt idx="468">
                  <c:v>2328</c:v>
                </c:pt>
                <c:pt idx="469">
                  <c:v>2334</c:v>
                </c:pt>
                <c:pt idx="470">
                  <c:v>2339</c:v>
                </c:pt>
                <c:pt idx="471">
                  <c:v>2344</c:v>
                </c:pt>
                <c:pt idx="472">
                  <c:v>2349</c:v>
                </c:pt>
                <c:pt idx="473">
                  <c:v>2354</c:v>
                </c:pt>
                <c:pt idx="474">
                  <c:v>2359</c:v>
                </c:pt>
                <c:pt idx="475">
                  <c:v>2363</c:v>
                </c:pt>
                <c:pt idx="476">
                  <c:v>2368</c:v>
                </c:pt>
                <c:pt idx="477">
                  <c:v>2373</c:v>
                </c:pt>
                <c:pt idx="478">
                  <c:v>2379</c:v>
                </c:pt>
                <c:pt idx="479">
                  <c:v>2384</c:v>
                </c:pt>
                <c:pt idx="480">
                  <c:v>2389</c:v>
                </c:pt>
                <c:pt idx="481">
                  <c:v>2394</c:v>
                </c:pt>
                <c:pt idx="482">
                  <c:v>2398</c:v>
                </c:pt>
                <c:pt idx="483">
                  <c:v>2403</c:v>
                </c:pt>
                <c:pt idx="484">
                  <c:v>2408</c:v>
                </c:pt>
                <c:pt idx="485">
                  <c:v>2413</c:v>
                </c:pt>
                <c:pt idx="486">
                  <c:v>2419</c:v>
                </c:pt>
                <c:pt idx="487">
                  <c:v>2424</c:v>
                </c:pt>
                <c:pt idx="488">
                  <c:v>2429</c:v>
                </c:pt>
                <c:pt idx="489">
                  <c:v>2434</c:v>
                </c:pt>
                <c:pt idx="490">
                  <c:v>2438</c:v>
                </c:pt>
                <c:pt idx="491">
                  <c:v>2443</c:v>
                </c:pt>
                <c:pt idx="492">
                  <c:v>2448</c:v>
                </c:pt>
                <c:pt idx="493">
                  <c:v>2453</c:v>
                </c:pt>
                <c:pt idx="494">
                  <c:v>2458</c:v>
                </c:pt>
                <c:pt idx="495">
                  <c:v>2464</c:v>
                </c:pt>
                <c:pt idx="496">
                  <c:v>2469</c:v>
                </c:pt>
                <c:pt idx="497">
                  <c:v>2473</c:v>
                </c:pt>
                <c:pt idx="498">
                  <c:v>2478</c:v>
                </c:pt>
                <c:pt idx="499">
                  <c:v>2483</c:v>
                </c:pt>
                <c:pt idx="500">
                  <c:v>2488</c:v>
                </c:pt>
                <c:pt idx="501">
                  <c:v>2493</c:v>
                </c:pt>
                <c:pt idx="502">
                  <c:v>2498</c:v>
                </c:pt>
                <c:pt idx="503">
                  <c:v>2504</c:v>
                </c:pt>
                <c:pt idx="504">
                  <c:v>2508</c:v>
                </c:pt>
                <c:pt idx="505">
                  <c:v>2513</c:v>
                </c:pt>
                <c:pt idx="506">
                  <c:v>2518</c:v>
                </c:pt>
                <c:pt idx="507">
                  <c:v>2523</c:v>
                </c:pt>
                <c:pt idx="508">
                  <c:v>2528</c:v>
                </c:pt>
                <c:pt idx="509">
                  <c:v>2533</c:v>
                </c:pt>
                <c:pt idx="510">
                  <c:v>2538</c:v>
                </c:pt>
                <c:pt idx="511">
                  <c:v>2542</c:v>
                </c:pt>
                <c:pt idx="512">
                  <c:v>2548</c:v>
                </c:pt>
                <c:pt idx="513">
                  <c:v>2553</c:v>
                </c:pt>
                <c:pt idx="514">
                  <c:v>2558</c:v>
                </c:pt>
                <c:pt idx="515">
                  <c:v>2563</c:v>
                </c:pt>
                <c:pt idx="516">
                  <c:v>2568</c:v>
                </c:pt>
                <c:pt idx="517">
                  <c:v>2573</c:v>
                </c:pt>
                <c:pt idx="518">
                  <c:v>2577</c:v>
                </c:pt>
                <c:pt idx="519">
                  <c:v>2582</c:v>
                </c:pt>
                <c:pt idx="520">
                  <c:v>2587</c:v>
                </c:pt>
                <c:pt idx="521">
                  <c:v>2593</c:v>
                </c:pt>
                <c:pt idx="522">
                  <c:v>2598</c:v>
                </c:pt>
                <c:pt idx="523">
                  <c:v>2603</c:v>
                </c:pt>
                <c:pt idx="524">
                  <c:v>2608</c:v>
                </c:pt>
                <c:pt idx="525">
                  <c:v>2613</c:v>
                </c:pt>
                <c:pt idx="526">
                  <c:v>2617</c:v>
                </c:pt>
                <c:pt idx="527">
                  <c:v>2622</c:v>
                </c:pt>
                <c:pt idx="528">
                  <c:v>2627</c:v>
                </c:pt>
                <c:pt idx="529">
                  <c:v>2633</c:v>
                </c:pt>
                <c:pt idx="530">
                  <c:v>2638</c:v>
                </c:pt>
                <c:pt idx="531">
                  <c:v>2643</c:v>
                </c:pt>
                <c:pt idx="532">
                  <c:v>2648</c:v>
                </c:pt>
                <c:pt idx="533">
                  <c:v>2652</c:v>
                </c:pt>
                <c:pt idx="534">
                  <c:v>2657</c:v>
                </c:pt>
                <c:pt idx="535">
                  <c:v>2662</c:v>
                </c:pt>
                <c:pt idx="536">
                  <c:v>2667</c:v>
                </c:pt>
                <c:pt idx="537">
                  <c:v>2672</c:v>
                </c:pt>
                <c:pt idx="538">
                  <c:v>2678</c:v>
                </c:pt>
                <c:pt idx="539">
                  <c:v>2683</c:v>
                </c:pt>
                <c:pt idx="540">
                  <c:v>2687</c:v>
                </c:pt>
                <c:pt idx="541">
                  <c:v>2692</c:v>
                </c:pt>
                <c:pt idx="542">
                  <c:v>2697</c:v>
                </c:pt>
                <c:pt idx="543">
                  <c:v>2702</c:v>
                </c:pt>
                <c:pt idx="544">
                  <c:v>2707</c:v>
                </c:pt>
                <c:pt idx="545">
                  <c:v>2712</c:v>
                </c:pt>
                <c:pt idx="546">
                  <c:v>2718</c:v>
                </c:pt>
                <c:pt idx="547">
                  <c:v>2722</c:v>
                </c:pt>
                <c:pt idx="548">
                  <c:v>2727</c:v>
                </c:pt>
                <c:pt idx="549">
                  <c:v>2732</c:v>
                </c:pt>
                <c:pt idx="550">
                  <c:v>2737</c:v>
                </c:pt>
                <c:pt idx="551">
                  <c:v>2742</c:v>
                </c:pt>
                <c:pt idx="552">
                  <c:v>2747</c:v>
                </c:pt>
                <c:pt idx="553">
                  <c:v>2752</c:v>
                </c:pt>
                <c:pt idx="554">
                  <c:v>2756</c:v>
                </c:pt>
                <c:pt idx="555">
                  <c:v>2762</c:v>
                </c:pt>
                <c:pt idx="556">
                  <c:v>2767</c:v>
                </c:pt>
                <c:pt idx="557">
                  <c:v>2772</c:v>
                </c:pt>
                <c:pt idx="558">
                  <c:v>2777</c:v>
                </c:pt>
                <c:pt idx="559">
                  <c:v>2782</c:v>
                </c:pt>
                <c:pt idx="560">
                  <c:v>2787</c:v>
                </c:pt>
                <c:pt idx="561">
                  <c:v>2791</c:v>
                </c:pt>
                <c:pt idx="562">
                  <c:v>2796</c:v>
                </c:pt>
                <c:pt idx="563">
                  <c:v>2802</c:v>
                </c:pt>
                <c:pt idx="564">
                  <c:v>2807</c:v>
                </c:pt>
                <c:pt idx="565">
                  <c:v>2812</c:v>
                </c:pt>
                <c:pt idx="566">
                  <c:v>2817</c:v>
                </c:pt>
                <c:pt idx="567">
                  <c:v>2822</c:v>
                </c:pt>
                <c:pt idx="568">
                  <c:v>2827</c:v>
                </c:pt>
                <c:pt idx="569">
                  <c:v>2831</c:v>
                </c:pt>
                <c:pt idx="570">
                  <c:v>2836</c:v>
                </c:pt>
                <c:pt idx="571">
                  <c:v>2841</c:v>
                </c:pt>
                <c:pt idx="572">
                  <c:v>2847</c:v>
                </c:pt>
                <c:pt idx="573">
                  <c:v>2852</c:v>
                </c:pt>
                <c:pt idx="574">
                  <c:v>2857</c:v>
                </c:pt>
                <c:pt idx="575">
                  <c:v>2862</c:v>
                </c:pt>
                <c:pt idx="576">
                  <c:v>2866</c:v>
                </c:pt>
                <c:pt idx="577">
                  <c:v>2871</c:v>
                </c:pt>
                <c:pt idx="578">
                  <c:v>2876</c:v>
                </c:pt>
                <c:pt idx="579">
                  <c:v>2881</c:v>
                </c:pt>
                <c:pt idx="580">
                  <c:v>2887</c:v>
                </c:pt>
                <c:pt idx="581">
                  <c:v>2892</c:v>
                </c:pt>
                <c:pt idx="582">
                  <c:v>2897</c:v>
                </c:pt>
                <c:pt idx="583">
                  <c:v>2901</c:v>
                </c:pt>
                <c:pt idx="584">
                  <c:v>2906</c:v>
                </c:pt>
                <c:pt idx="585">
                  <c:v>2911</c:v>
                </c:pt>
                <c:pt idx="586">
                  <c:v>2916</c:v>
                </c:pt>
                <c:pt idx="587">
                  <c:v>2921</c:v>
                </c:pt>
                <c:pt idx="588">
                  <c:v>2926</c:v>
                </c:pt>
                <c:pt idx="589">
                  <c:v>2932</c:v>
                </c:pt>
                <c:pt idx="590">
                  <c:v>2936</c:v>
                </c:pt>
                <c:pt idx="591">
                  <c:v>2941</c:v>
                </c:pt>
                <c:pt idx="592">
                  <c:v>2946</c:v>
                </c:pt>
                <c:pt idx="593">
                  <c:v>2951</c:v>
                </c:pt>
                <c:pt idx="594">
                  <c:v>2956</c:v>
                </c:pt>
                <c:pt idx="595">
                  <c:v>2961</c:v>
                </c:pt>
                <c:pt idx="596">
                  <c:v>2966</c:v>
                </c:pt>
                <c:pt idx="597">
                  <c:v>2971</c:v>
                </c:pt>
                <c:pt idx="598">
                  <c:v>2976</c:v>
                </c:pt>
                <c:pt idx="599">
                  <c:v>2981</c:v>
                </c:pt>
                <c:pt idx="600">
                  <c:v>2986</c:v>
                </c:pt>
                <c:pt idx="601">
                  <c:v>2991</c:v>
                </c:pt>
                <c:pt idx="602">
                  <c:v>2996</c:v>
                </c:pt>
                <c:pt idx="603">
                  <c:v>3001</c:v>
                </c:pt>
                <c:pt idx="604">
                  <c:v>3006</c:v>
                </c:pt>
                <c:pt idx="605">
                  <c:v>3010</c:v>
                </c:pt>
                <c:pt idx="606">
                  <c:v>3016</c:v>
                </c:pt>
                <c:pt idx="607">
                  <c:v>3021</c:v>
                </c:pt>
                <c:pt idx="608">
                  <c:v>3026</c:v>
                </c:pt>
                <c:pt idx="609">
                  <c:v>3031</c:v>
                </c:pt>
                <c:pt idx="610">
                  <c:v>3036</c:v>
                </c:pt>
                <c:pt idx="611">
                  <c:v>3041</c:v>
                </c:pt>
                <c:pt idx="612">
                  <c:v>3045</c:v>
                </c:pt>
                <c:pt idx="613">
                  <c:v>3050</c:v>
                </c:pt>
                <c:pt idx="614">
                  <c:v>3055</c:v>
                </c:pt>
                <c:pt idx="615">
                  <c:v>3061</c:v>
                </c:pt>
                <c:pt idx="616">
                  <c:v>3066</c:v>
                </c:pt>
                <c:pt idx="617">
                  <c:v>3071</c:v>
                </c:pt>
                <c:pt idx="618">
                  <c:v>3076</c:v>
                </c:pt>
                <c:pt idx="619">
                  <c:v>3080</c:v>
                </c:pt>
                <c:pt idx="620">
                  <c:v>3085</c:v>
                </c:pt>
                <c:pt idx="621">
                  <c:v>3090</c:v>
                </c:pt>
                <c:pt idx="622">
                  <c:v>3095</c:v>
                </c:pt>
                <c:pt idx="623">
                  <c:v>3101</c:v>
                </c:pt>
                <c:pt idx="624">
                  <c:v>3106</c:v>
                </c:pt>
                <c:pt idx="625">
                  <c:v>3111</c:v>
                </c:pt>
                <c:pt idx="626">
                  <c:v>3115</c:v>
                </c:pt>
                <c:pt idx="627">
                  <c:v>3120</c:v>
                </c:pt>
                <c:pt idx="628">
                  <c:v>3125</c:v>
                </c:pt>
                <c:pt idx="629">
                  <c:v>3130</c:v>
                </c:pt>
                <c:pt idx="630">
                  <c:v>3135</c:v>
                </c:pt>
                <c:pt idx="631">
                  <c:v>3140</c:v>
                </c:pt>
                <c:pt idx="632">
                  <c:v>3146</c:v>
                </c:pt>
                <c:pt idx="633">
                  <c:v>3150</c:v>
                </c:pt>
                <c:pt idx="634">
                  <c:v>3155</c:v>
                </c:pt>
                <c:pt idx="635">
                  <c:v>3160</c:v>
                </c:pt>
                <c:pt idx="636">
                  <c:v>3165</c:v>
                </c:pt>
                <c:pt idx="637">
                  <c:v>3170</c:v>
                </c:pt>
                <c:pt idx="638">
                  <c:v>3175</c:v>
                </c:pt>
                <c:pt idx="639">
                  <c:v>3180</c:v>
                </c:pt>
                <c:pt idx="640">
                  <c:v>3186</c:v>
                </c:pt>
                <c:pt idx="641">
                  <c:v>3190</c:v>
                </c:pt>
                <c:pt idx="642">
                  <c:v>3195</c:v>
                </c:pt>
                <c:pt idx="643">
                  <c:v>3200</c:v>
                </c:pt>
                <c:pt idx="644">
                  <c:v>3205</c:v>
                </c:pt>
                <c:pt idx="645">
                  <c:v>3210</c:v>
                </c:pt>
                <c:pt idx="646">
                  <c:v>3215</c:v>
                </c:pt>
                <c:pt idx="647">
                  <c:v>3220</c:v>
                </c:pt>
                <c:pt idx="648">
                  <c:v>3224</c:v>
                </c:pt>
                <c:pt idx="649">
                  <c:v>3230</c:v>
                </c:pt>
                <c:pt idx="650">
                  <c:v>3235</c:v>
                </c:pt>
                <c:pt idx="651">
                  <c:v>3240</c:v>
                </c:pt>
                <c:pt idx="652">
                  <c:v>3245</c:v>
                </c:pt>
                <c:pt idx="653">
                  <c:v>3250</c:v>
                </c:pt>
                <c:pt idx="654">
                  <c:v>3255</c:v>
                </c:pt>
                <c:pt idx="655">
                  <c:v>3259</c:v>
                </c:pt>
                <c:pt idx="656">
                  <c:v>3264</c:v>
                </c:pt>
                <c:pt idx="657">
                  <c:v>3269</c:v>
                </c:pt>
                <c:pt idx="658">
                  <c:v>3275</c:v>
                </c:pt>
                <c:pt idx="659">
                  <c:v>3280</c:v>
                </c:pt>
                <c:pt idx="660">
                  <c:v>3285</c:v>
                </c:pt>
                <c:pt idx="661">
                  <c:v>3290</c:v>
                </c:pt>
                <c:pt idx="662">
                  <c:v>3294</c:v>
                </c:pt>
                <c:pt idx="663">
                  <c:v>3299</c:v>
                </c:pt>
                <c:pt idx="664">
                  <c:v>3304</c:v>
                </c:pt>
                <c:pt idx="665">
                  <c:v>3309</c:v>
                </c:pt>
                <c:pt idx="666">
                  <c:v>3315</c:v>
                </c:pt>
                <c:pt idx="667">
                  <c:v>3320</c:v>
                </c:pt>
                <c:pt idx="668">
                  <c:v>3325</c:v>
                </c:pt>
                <c:pt idx="669">
                  <c:v>3329</c:v>
                </c:pt>
                <c:pt idx="670">
                  <c:v>3334</c:v>
                </c:pt>
                <c:pt idx="671">
                  <c:v>3339</c:v>
                </c:pt>
                <c:pt idx="672">
                  <c:v>3344</c:v>
                </c:pt>
                <c:pt idx="673">
                  <c:v>3349</c:v>
                </c:pt>
                <c:pt idx="674">
                  <c:v>3354</c:v>
                </c:pt>
                <c:pt idx="675">
                  <c:v>3360</c:v>
                </c:pt>
                <c:pt idx="676">
                  <c:v>3364</c:v>
                </c:pt>
                <c:pt idx="677">
                  <c:v>3369</c:v>
                </c:pt>
                <c:pt idx="678">
                  <c:v>3374</c:v>
                </c:pt>
                <c:pt idx="679">
                  <c:v>3379</c:v>
                </c:pt>
                <c:pt idx="680">
                  <c:v>3384</c:v>
                </c:pt>
                <c:pt idx="681">
                  <c:v>3389</c:v>
                </c:pt>
                <c:pt idx="682">
                  <c:v>3394</c:v>
                </c:pt>
                <c:pt idx="683">
                  <c:v>3399</c:v>
                </c:pt>
                <c:pt idx="684">
                  <c:v>3404</c:v>
                </c:pt>
                <c:pt idx="685">
                  <c:v>3409</c:v>
                </c:pt>
                <c:pt idx="686">
                  <c:v>3414</c:v>
                </c:pt>
                <c:pt idx="687">
                  <c:v>3419</c:v>
                </c:pt>
                <c:pt idx="688">
                  <c:v>3424</c:v>
                </c:pt>
                <c:pt idx="689">
                  <c:v>3429</c:v>
                </c:pt>
                <c:pt idx="690">
                  <c:v>3434</c:v>
                </c:pt>
                <c:pt idx="691">
                  <c:v>3438</c:v>
                </c:pt>
                <c:pt idx="692">
                  <c:v>3444</c:v>
                </c:pt>
                <c:pt idx="693">
                  <c:v>3449</c:v>
                </c:pt>
                <c:pt idx="694">
                  <c:v>3454</c:v>
                </c:pt>
                <c:pt idx="695">
                  <c:v>3459</c:v>
                </c:pt>
                <c:pt idx="696">
                  <c:v>3464</c:v>
                </c:pt>
                <c:pt idx="697">
                  <c:v>3469</c:v>
                </c:pt>
                <c:pt idx="698">
                  <c:v>3473</c:v>
                </c:pt>
                <c:pt idx="699">
                  <c:v>3478</c:v>
                </c:pt>
                <c:pt idx="700">
                  <c:v>3483</c:v>
                </c:pt>
                <c:pt idx="701">
                  <c:v>3489</c:v>
                </c:pt>
                <c:pt idx="702">
                  <c:v>3494</c:v>
                </c:pt>
                <c:pt idx="703">
                  <c:v>3499</c:v>
                </c:pt>
                <c:pt idx="704">
                  <c:v>3504</c:v>
                </c:pt>
                <c:pt idx="705">
                  <c:v>3508</c:v>
                </c:pt>
                <c:pt idx="706">
                  <c:v>3513</c:v>
                </c:pt>
                <c:pt idx="707">
                  <c:v>3518</c:v>
                </c:pt>
                <c:pt idx="708">
                  <c:v>3523</c:v>
                </c:pt>
                <c:pt idx="709">
                  <c:v>3529</c:v>
                </c:pt>
                <c:pt idx="710">
                  <c:v>3534</c:v>
                </c:pt>
                <c:pt idx="711">
                  <c:v>3539</c:v>
                </c:pt>
                <c:pt idx="712">
                  <c:v>3543</c:v>
                </c:pt>
                <c:pt idx="713">
                  <c:v>3548</c:v>
                </c:pt>
                <c:pt idx="714">
                  <c:v>3553</c:v>
                </c:pt>
                <c:pt idx="715">
                  <c:v>3558</c:v>
                </c:pt>
                <c:pt idx="716">
                  <c:v>3563</c:v>
                </c:pt>
                <c:pt idx="717">
                  <c:v>3568</c:v>
                </c:pt>
                <c:pt idx="718">
                  <c:v>3574</c:v>
                </c:pt>
                <c:pt idx="719">
                  <c:v>3578</c:v>
                </c:pt>
                <c:pt idx="720">
                  <c:v>3583</c:v>
                </c:pt>
                <c:pt idx="721">
                  <c:v>3588</c:v>
                </c:pt>
                <c:pt idx="722">
                  <c:v>3593</c:v>
                </c:pt>
                <c:pt idx="723">
                  <c:v>3598</c:v>
                </c:pt>
                <c:pt idx="724">
                  <c:v>3603</c:v>
                </c:pt>
                <c:pt idx="725">
                  <c:v>3608</c:v>
                </c:pt>
                <c:pt idx="726">
                  <c:v>3614</c:v>
                </c:pt>
                <c:pt idx="727">
                  <c:v>3618</c:v>
                </c:pt>
                <c:pt idx="728">
                  <c:v>3623</c:v>
                </c:pt>
                <c:pt idx="729">
                  <c:v>3628</c:v>
                </c:pt>
                <c:pt idx="730">
                  <c:v>3633</c:v>
                </c:pt>
                <c:pt idx="731">
                  <c:v>3638</c:v>
                </c:pt>
                <c:pt idx="732">
                  <c:v>3643</c:v>
                </c:pt>
                <c:pt idx="733">
                  <c:v>3648</c:v>
                </c:pt>
                <c:pt idx="734">
                  <c:v>3652</c:v>
                </c:pt>
                <c:pt idx="735">
                  <c:v>3658</c:v>
                </c:pt>
                <c:pt idx="736">
                  <c:v>3663</c:v>
                </c:pt>
                <c:pt idx="737">
                  <c:v>3668</c:v>
                </c:pt>
                <c:pt idx="738">
                  <c:v>3673</c:v>
                </c:pt>
                <c:pt idx="739">
                  <c:v>3678</c:v>
                </c:pt>
                <c:pt idx="740">
                  <c:v>3683</c:v>
                </c:pt>
                <c:pt idx="741">
                  <c:v>3687</c:v>
                </c:pt>
                <c:pt idx="742">
                  <c:v>3692</c:v>
                </c:pt>
                <c:pt idx="743">
                  <c:v>3698</c:v>
                </c:pt>
                <c:pt idx="744">
                  <c:v>3703</c:v>
                </c:pt>
                <c:pt idx="745">
                  <c:v>3708</c:v>
                </c:pt>
                <c:pt idx="746">
                  <c:v>3713</c:v>
                </c:pt>
                <c:pt idx="747">
                  <c:v>3718</c:v>
                </c:pt>
                <c:pt idx="748">
                  <c:v>3722</c:v>
                </c:pt>
                <c:pt idx="749">
                  <c:v>3727</c:v>
                </c:pt>
                <c:pt idx="750">
                  <c:v>3732</c:v>
                </c:pt>
                <c:pt idx="751">
                  <c:v>3737</c:v>
                </c:pt>
                <c:pt idx="752">
                  <c:v>3743</c:v>
                </c:pt>
                <c:pt idx="753">
                  <c:v>3748</c:v>
                </c:pt>
                <c:pt idx="754">
                  <c:v>3753</c:v>
                </c:pt>
                <c:pt idx="755">
                  <c:v>3757</c:v>
                </c:pt>
                <c:pt idx="756">
                  <c:v>3762</c:v>
                </c:pt>
                <c:pt idx="757">
                  <c:v>3767</c:v>
                </c:pt>
                <c:pt idx="758">
                  <c:v>3772</c:v>
                </c:pt>
                <c:pt idx="759">
                  <c:v>3777</c:v>
                </c:pt>
                <c:pt idx="760">
                  <c:v>3783</c:v>
                </c:pt>
                <c:pt idx="761">
                  <c:v>3788</c:v>
                </c:pt>
                <c:pt idx="762">
                  <c:v>3793</c:v>
                </c:pt>
                <c:pt idx="763">
                  <c:v>3797</c:v>
                </c:pt>
                <c:pt idx="764">
                  <c:v>3802</c:v>
                </c:pt>
                <c:pt idx="765">
                  <c:v>3807</c:v>
                </c:pt>
                <c:pt idx="766">
                  <c:v>3812</c:v>
                </c:pt>
                <c:pt idx="767">
                  <c:v>3817</c:v>
                </c:pt>
                <c:pt idx="768">
                  <c:v>3822</c:v>
                </c:pt>
                <c:pt idx="769">
                  <c:v>3828</c:v>
                </c:pt>
                <c:pt idx="770">
                  <c:v>3832</c:v>
                </c:pt>
                <c:pt idx="771">
                  <c:v>3837</c:v>
                </c:pt>
                <c:pt idx="772">
                  <c:v>3842</c:v>
                </c:pt>
                <c:pt idx="773">
                  <c:v>3847</c:v>
                </c:pt>
                <c:pt idx="774">
                  <c:v>3852</c:v>
                </c:pt>
                <c:pt idx="775">
                  <c:v>3857</c:v>
                </c:pt>
                <c:pt idx="776">
                  <c:v>3862</c:v>
                </c:pt>
                <c:pt idx="777">
                  <c:v>3866</c:v>
                </c:pt>
                <c:pt idx="778">
                  <c:v>3872</c:v>
                </c:pt>
                <c:pt idx="779">
                  <c:v>3877</c:v>
                </c:pt>
                <c:pt idx="780">
                  <c:v>3882</c:v>
                </c:pt>
                <c:pt idx="781">
                  <c:v>3887</c:v>
                </c:pt>
                <c:pt idx="782">
                  <c:v>3892</c:v>
                </c:pt>
                <c:pt idx="783">
                  <c:v>3897</c:v>
                </c:pt>
                <c:pt idx="784">
                  <c:v>3901</c:v>
                </c:pt>
                <c:pt idx="785">
                  <c:v>3906</c:v>
                </c:pt>
                <c:pt idx="786">
                  <c:v>3912</c:v>
                </c:pt>
                <c:pt idx="787">
                  <c:v>3917</c:v>
                </c:pt>
                <c:pt idx="788">
                  <c:v>3922</c:v>
                </c:pt>
                <c:pt idx="789">
                  <c:v>3927</c:v>
                </c:pt>
                <c:pt idx="790">
                  <c:v>3932</c:v>
                </c:pt>
                <c:pt idx="791">
                  <c:v>3936</c:v>
                </c:pt>
                <c:pt idx="792">
                  <c:v>3941</c:v>
                </c:pt>
                <c:pt idx="793">
                  <c:v>3946</c:v>
                </c:pt>
                <c:pt idx="794">
                  <c:v>3951</c:v>
                </c:pt>
                <c:pt idx="795">
                  <c:v>3957</c:v>
                </c:pt>
                <c:pt idx="796">
                  <c:v>3962</c:v>
                </c:pt>
                <c:pt idx="797">
                  <c:v>3967</c:v>
                </c:pt>
                <c:pt idx="798">
                  <c:v>3972</c:v>
                </c:pt>
                <c:pt idx="799">
                  <c:v>3976</c:v>
                </c:pt>
                <c:pt idx="800">
                  <c:v>3981</c:v>
                </c:pt>
                <c:pt idx="801">
                  <c:v>3986</c:v>
                </c:pt>
                <c:pt idx="802">
                  <c:v>3991</c:v>
                </c:pt>
                <c:pt idx="803">
                  <c:v>3997</c:v>
                </c:pt>
                <c:pt idx="804">
                  <c:v>4002</c:v>
                </c:pt>
                <c:pt idx="805">
                  <c:v>4007</c:v>
                </c:pt>
                <c:pt idx="806">
                  <c:v>4011</c:v>
                </c:pt>
                <c:pt idx="807">
                  <c:v>4016</c:v>
                </c:pt>
                <c:pt idx="808">
                  <c:v>4021</c:v>
                </c:pt>
                <c:pt idx="809">
                  <c:v>4026</c:v>
                </c:pt>
                <c:pt idx="810">
                  <c:v>4031</c:v>
                </c:pt>
                <c:pt idx="811">
                  <c:v>4036</c:v>
                </c:pt>
                <c:pt idx="812">
                  <c:v>4042</c:v>
                </c:pt>
                <c:pt idx="813">
                  <c:v>4046</c:v>
                </c:pt>
                <c:pt idx="814">
                  <c:v>4051</c:v>
                </c:pt>
                <c:pt idx="815">
                  <c:v>4056</c:v>
                </c:pt>
                <c:pt idx="816">
                  <c:v>4061</c:v>
                </c:pt>
                <c:pt idx="817">
                  <c:v>4066</c:v>
                </c:pt>
                <c:pt idx="818">
                  <c:v>4071</c:v>
                </c:pt>
                <c:pt idx="819">
                  <c:v>4076</c:v>
                </c:pt>
                <c:pt idx="820">
                  <c:v>4080</c:v>
                </c:pt>
                <c:pt idx="821">
                  <c:v>4086</c:v>
                </c:pt>
                <c:pt idx="822">
                  <c:v>4091</c:v>
                </c:pt>
                <c:pt idx="823">
                  <c:v>4096</c:v>
                </c:pt>
                <c:pt idx="824">
                  <c:v>4101</c:v>
                </c:pt>
                <c:pt idx="825">
                  <c:v>4106</c:v>
                </c:pt>
                <c:pt idx="826">
                  <c:v>4111</c:v>
                </c:pt>
                <c:pt idx="827">
                  <c:v>4116</c:v>
                </c:pt>
                <c:pt idx="828">
                  <c:v>4120</c:v>
                </c:pt>
                <c:pt idx="829">
                  <c:v>4126</c:v>
                </c:pt>
                <c:pt idx="830">
                  <c:v>4131</c:v>
                </c:pt>
                <c:pt idx="831">
                  <c:v>4136</c:v>
                </c:pt>
                <c:pt idx="832">
                  <c:v>4141</c:v>
                </c:pt>
                <c:pt idx="833">
                  <c:v>4146</c:v>
                </c:pt>
                <c:pt idx="834">
                  <c:v>4151</c:v>
                </c:pt>
                <c:pt idx="835">
                  <c:v>4155</c:v>
                </c:pt>
                <c:pt idx="836">
                  <c:v>4160</c:v>
                </c:pt>
                <c:pt idx="837">
                  <c:v>4165</c:v>
                </c:pt>
                <c:pt idx="838">
                  <c:v>4171</c:v>
                </c:pt>
                <c:pt idx="839">
                  <c:v>4176</c:v>
                </c:pt>
                <c:pt idx="840">
                  <c:v>4181</c:v>
                </c:pt>
                <c:pt idx="841">
                  <c:v>4186</c:v>
                </c:pt>
                <c:pt idx="842">
                  <c:v>4190</c:v>
                </c:pt>
                <c:pt idx="843">
                  <c:v>4195</c:v>
                </c:pt>
                <c:pt idx="844">
                  <c:v>4200</c:v>
                </c:pt>
                <c:pt idx="845">
                  <c:v>4205</c:v>
                </c:pt>
                <c:pt idx="846">
                  <c:v>4211</c:v>
                </c:pt>
                <c:pt idx="847">
                  <c:v>4216</c:v>
                </c:pt>
                <c:pt idx="848">
                  <c:v>4221</c:v>
                </c:pt>
                <c:pt idx="849">
                  <c:v>4226</c:v>
                </c:pt>
                <c:pt idx="850">
                  <c:v>4230</c:v>
                </c:pt>
                <c:pt idx="851">
                  <c:v>4235</c:v>
                </c:pt>
                <c:pt idx="852">
                  <c:v>4240</c:v>
                </c:pt>
                <c:pt idx="853">
                  <c:v>4245</c:v>
                </c:pt>
                <c:pt idx="854">
                  <c:v>4250</c:v>
                </c:pt>
                <c:pt idx="855">
                  <c:v>4256</c:v>
                </c:pt>
                <c:pt idx="856">
                  <c:v>4261</c:v>
                </c:pt>
                <c:pt idx="857">
                  <c:v>4265</c:v>
                </c:pt>
                <c:pt idx="858">
                  <c:v>4270</c:v>
                </c:pt>
                <c:pt idx="859">
                  <c:v>4275</c:v>
                </c:pt>
                <c:pt idx="860">
                  <c:v>4280</c:v>
                </c:pt>
                <c:pt idx="861">
                  <c:v>4285</c:v>
                </c:pt>
                <c:pt idx="862">
                  <c:v>4290</c:v>
                </c:pt>
                <c:pt idx="863">
                  <c:v>4296</c:v>
                </c:pt>
                <c:pt idx="864">
                  <c:v>4300</c:v>
                </c:pt>
                <c:pt idx="865">
                  <c:v>4305</c:v>
                </c:pt>
                <c:pt idx="866">
                  <c:v>4310</c:v>
                </c:pt>
                <c:pt idx="867">
                  <c:v>4315</c:v>
                </c:pt>
                <c:pt idx="868">
                  <c:v>4320</c:v>
                </c:pt>
                <c:pt idx="869">
                  <c:v>4325</c:v>
                </c:pt>
                <c:pt idx="870">
                  <c:v>4330</c:v>
                </c:pt>
                <c:pt idx="871">
                  <c:v>4334</c:v>
                </c:pt>
                <c:pt idx="872">
                  <c:v>4340</c:v>
                </c:pt>
                <c:pt idx="873">
                  <c:v>4345</c:v>
                </c:pt>
                <c:pt idx="874">
                  <c:v>4350</c:v>
                </c:pt>
                <c:pt idx="875">
                  <c:v>4355</c:v>
                </c:pt>
                <c:pt idx="876">
                  <c:v>4360</c:v>
                </c:pt>
                <c:pt idx="877">
                  <c:v>4365</c:v>
                </c:pt>
                <c:pt idx="878">
                  <c:v>4370</c:v>
                </c:pt>
                <c:pt idx="879">
                  <c:v>4374</c:v>
                </c:pt>
                <c:pt idx="880">
                  <c:v>4379</c:v>
                </c:pt>
                <c:pt idx="881">
                  <c:v>4385</c:v>
                </c:pt>
                <c:pt idx="882">
                  <c:v>4390</c:v>
                </c:pt>
                <c:pt idx="883">
                  <c:v>4395</c:v>
                </c:pt>
                <c:pt idx="884">
                  <c:v>4400</c:v>
                </c:pt>
                <c:pt idx="885">
                  <c:v>4405</c:v>
                </c:pt>
                <c:pt idx="886">
                  <c:v>4409</c:v>
                </c:pt>
                <c:pt idx="887">
                  <c:v>4414</c:v>
                </c:pt>
                <c:pt idx="888">
                  <c:v>4419</c:v>
                </c:pt>
                <c:pt idx="889">
                  <c:v>4425</c:v>
                </c:pt>
                <c:pt idx="890">
                  <c:v>4430</c:v>
                </c:pt>
                <c:pt idx="891">
                  <c:v>4435</c:v>
                </c:pt>
                <c:pt idx="892">
                  <c:v>4440</c:v>
                </c:pt>
                <c:pt idx="893">
                  <c:v>4444</c:v>
                </c:pt>
                <c:pt idx="894">
                  <c:v>4449</c:v>
                </c:pt>
                <c:pt idx="895">
                  <c:v>4454</c:v>
                </c:pt>
                <c:pt idx="896">
                  <c:v>4459</c:v>
                </c:pt>
                <c:pt idx="897">
                  <c:v>4464</c:v>
                </c:pt>
                <c:pt idx="898">
                  <c:v>4470</c:v>
                </c:pt>
                <c:pt idx="899">
                  <c:v>4475</c:v>
                </c:pt>
                <c:pt idx="900">
                  <c:v>4479</c:v>
                </c:pt>
                <c:pt idx="901">
                  <c:v>4484</c:v>
                </c:pt>
                <c:pt idx="902">
                  <c:v>4489</c:v>
                </c:pt>
                <c:pt idx="903">
                  <c:v>4494</c:v>
                </c:pt>
                <c:pt idx="904">
                  <c:v>4499</c:v>
                </c:pt>
                <c:pt idx="905">
                  <c:v>4504</c:v>
                </c:pt>
                <c:pt idx="906">
                  <c:v>4510</c:v>
                </c:pt>
                <c:pt idx="907">
                  <c:v>4514</c:v>
                </c:pt>
                <c:pt idx="908">
                  <c:v>4519</c:v>
                </c:pt>
                <c:pt idx="909">
                  <c:v>4524</c:v>
                </c:pt>
                <c:pt idx="910">
                  <c:v>4529</c:v>
                </c:pt>
                <c:pt idx="911">
                  <c:v>4534</c:v>
                </c:pt>
                <c:pt idx="912">
                  <c:v>4539</c:v>
                </c:pt>
                <c:pt idx="913">
                  <c:v>4544</c:v>
                </c:pt>
                <c:pt idx="914">
                  <c:v>4548</c:v>
                </c:pt>
                <c:pt idx="915">
                  <c:v>4554</c:v>
                </c:pt>
                <c:pt idx="916">
                  <c:v>4559</c:v>
                </c:pt>
                <c:pt idx="917">
                  <c:v>4564</c:v>
                </c:pt>
                <c:pt idx="918">
                  <c:v>4569</c:v>
                </c:pt>
                <c:pt idx="919">
                  <c:v>4574</c:v>
                </c:pt>
                <c:pt idx="920">
                  <c:v>4579</c:v>
                </c:pt>
                <c:pt idx="921">
                  <c:v>4583</c:v>
                </c:pt>
                <c:pt idx="922">
                  <c:v>4588</c:v>
                </c:pt>
                <c:pt idx="923">
                  <c:v>4594</c:v>
                </c:pt>
                <c:pt idx="924">
                  <c:v>4599</c:v>
                </c:pt>
                <c:pt idx="925">
                  <c:v>4604</c:v>
                </c:pt>
                <c:pt idx="926">
                  <c:v>4609</c:v>
                </c:pt>
                <c:pt idx="927">
                  <c:v>4614</c:v>
                </c:pt>
                <c:pt idx="928">
                  <c:v>4618</c:v>
                </c:pt>
                <c:pt idx="929">
                  <c:v>4623</c:v>
                </c:pt>
                <c:pt idx="930">
                  <c:v>4628</c:v>
                </c:pt>
                <c:pt idx="931">
                  <c:v>4633</c:v>
                </c:pt>
                <c:pt idx="932">
                  <c:v>4639</c:v>
                </c:pt>
                <c:pt idx="933">
                  <c:v>4644</c:v>
                </c:pt>
                <c:pt idx="934">
                  <c:v>4649</c:v>
                </c:pt>
                <c:pt idx="935">
                  <c:v>4654</c:v>
                </c:pt>
                <c:pt idx="936">
                  <c:v>4658</c:v>
                </c:pt>
                <c:pt idx="937">
                  <c:v>4663</c:v>
                </c:pt>
                <c:pt idx="938">
                  <c:v>4668</c:v>
                </c:pt>
                <c:pt idx="939">
                  <c:v>4673</c:v>
                </c:pt>
                <c:pt idx="940">
                  <c:v>4679</c:v>
                </c:pt>
                <c:pt idx="941">
                  <c:v>4684</c:v>
                </c:pt>
                <c:pt idx="942">
                  <c:v>4689</c:v>
                </c:pt>
                <c:pt idx="943">
                  <c:v>4693</c:v>
                </c:pt>
                <c:pt idx="944">
                  <c:v>4698</c:v>
                </c:pt>
                <c:pt idx="945">
                  <c:v>4703</c:v>
                </c:pt>
                <c:pt idx="946">
                  <c:v>4708</c:v>
                </c:pt>
                <c:pt idx="947">
                  <c:v>4713</c:v>
                </c:pt>
                <c:pt idx="948">
                  <c:v>4718</c:v>
                </c:pt>
                <c:pt idx="949">
                  <c:v>4724</c:v>
                </c:pt>
                <c:pt idx="950">
                  <c:v>4728</c:v>
                </c:pt>
                <c:pt idx="951">
                  <c:v>4733</c:v>
                </c:pt>
                <c:pt idx="952">
                  <c:v>4738</c:v>
                </c:pt>
                <c:pt idx="953">
                  <c:v>4743</c:v>
                </c:pt>
                <c:pt idx="954">
                  <c:v>4748</c:v>
                </c:pt>
                <c:pt idx="955">
                  <c:v>4753</c:v>
                </c:pt>
                <c:pt idx="956">
                  <c:v>4758</c:v>
                </c:pt>
                <c:pt idx="957">
                  <c:v>4762</c:v>
                </c:pt>
                <c:pt idx="958">
                  <c:v>4768</c:v>
                </c:pt>
                <c:pt idx="959">
                  <c:v>4773</c:v>
                </c:pt>
                <c:pt idx="960">
                  <c:v>4778</c:v>
                </c:pt>
                <c:pt idx="961">
                  <c:v>4783</c:v>
                </c:pt>
                <c:pt idx="962">
                  <c:v>4788</c:v>
                </c:pt>
                <c:pt idx="963">
                  <c:v>4793</c:v>
                </c:pt>
                <c:pt idx="964">
                  <c:v>4798</c:v>
                </c:pt>
                <c:pt idx="965">
                  <c:v>4802</c:v>
                </c:pt>
                <c:pt idx="966">
                  <c:v>4808</c:v>
                </c:pt>
                <c:pt idx="967">
                  <c:v>4813</c:v>
                </c:pt>
                <c:pt idx="968">
                  <c:v>4818</c:v>
                </c:pt>
                <c:pt idx="969">
                  <c:v>4823</c:v>
                </c:pt>
                <c:pt idx="970">
                  <c:v>4828</c:v>
                </c:pt>
                <c:pt idx="971">
                  <c:v>4833</c:v>
                </c:pt>
                <c:pt idx="972">
                  <c:v>4837</c:v>
                </c:pt>
                <c:pt idx="973">
                  <c:v>4842</c:v>
                </c:pt>
                <c:pt idx="974">
                  <c:v>4847</c:v>
                </c:pt>
                <c:pt idx="975">
                  <c:v>4853</c:v>
                </c:pt>
                <c:pt idx="976">
                  <c:v>4858</c:v>
                </c:pt>
                <c:pt idx="977">
                  <c:v>4863</c:v>
                </c:pt>
                <c:pt idx="978">
                  <c:v>4868</c:v>
                </c:pt>
                <c:pt idx="979">
                  <c:v>4872</c:v>
                </c:pt>
                <c:pt idx="980">
                  <c:v>4877</c:v>
                </c:pt>
                <c:pt idx="981">
                  <c:v>4882</c:v>
                </c:pt>
                <c:pt idx="982">
                  <c:v>4887</c:v>
                </c:pt>
                <c:pt idx="983">
                  <c:v>4893</c:v>
                </c:pt>
                <c:pt idx="984">
                  <c:v>4898</c:v>
                </c:pt>
                <c:pt idx="985">
                  <c:v>4903</c:v>
                </c:pt>
                <c:pt idx="986">
                  <c:v>4907</c:v>
                </c:pt>
                <c:pt idx="987">
                  <c:v>4912</c:v>
                </c:pt>
                <c:pt idx="988">
                  <c:v>4917</c:v>
                </c:pt>
                <c:pt idx="989">
                  <c:v>4922</c:v>
                </c:pt>
                <c:pt idx="990">
                  <c:v>4927</c:v>
                </c:pt>
                <c:pt idx="991">
                  <c:v>4932</c:v>
                </c:pt>
                <c:pt idx="992">
                  <c:v>4938</c:v>
                </c:pt>
                <c:pt idx="993">
                  <c:v>4942</c:v>
                </c:pt>
                <c:pt idx="994">
                  <c:v>4947</c:v>
                </c:pt>
                <c:pt idx="995">
                  <c:v>4952</c:v>
                </c:pt>
                <c:pt idx="996">
                  <c:v>4957</c:v>
                </c:pt>
                <c:pt idx="997">
                  <c:v>4962</c:v>
                </c:pt>
                <c:pt idx="998">
                  <c:v>4967</c:v>
                </c:pt>
                <c:pt idx="999">
                  <c:v>4972</c:v>
                </c:pt>
                <c:pt idx="1000">
                  <c:v>4978</c:v>
                </c:pt>
                <c:pt idx="1001">
                  <c:v>4982</c:v>
                </c:pt>
                <c:pt idx="1002">
                  <c:v>4987</c:v>
                </c:pt>
                <c:pt idx="1003">
                  <c:v>4992</c:v>
                </c:pt>
                <c:pt idx="1004">
                  <c:v>4997</c:v>
                </c:pt>
                <c:pt idx="1005">
                  <c:v>5002</c:v>
                </c:pt>
                <c:pt idx="1006">
                  <c:v>5007</c:v>
                </c:pt>
                <c:pt idx="1007">
                  <c:v>5012</c:v>
                </c:pt>
                <c:pt idx="1008">
                  <c:v>5016</c:v>
                </c:pt>
                <c:pt idx="1009">
                  <c:v>5022</c:v>
                </c:pt>
                <c:pt idx="1010">
                  <c:v>5027</c:v>
                </c:pt>
                <c:pt idx="1011">
                  <c:v>5032</c:v>
                </c:pt>
                <c:pt idx="1012">
                  <c:v>5037</c:v>
                </c:pt>
                <c:pt idx="1013">
                  <c:v>5042</c:v>
                </c:pt>
                <c:pt idx="1014">
                  <c:v>5047</c:v>
                </c:pt>
                <c:pt idx="1015">
                  <c:v>5051</c:v>
                </c:pt>
                <c:pt idx="1016">
                  <c:v>5056</c:v>
                </c:pt>
                <c:pt idx="1017">
                  <c:v>5061</c:v>
                </c:pt>
                <c:pt idx="1018">
                  <c:v>5067</c:v>
                </c:pt>
                <c:pt idx="1019">
                  <c:v>5072</c:v>
                </c:pt>
                <c:pt idx="1020">
                  <c:v>5077</c:v>
                </c:pt>
                <c:pt idx="1021">
                  <c:v>5082</c:v>
                </c:pt>
                <c:pt idx="1022">
                  <c:v>5086</c:v>
                </c:pt>
                <c:pt idx="1023">
                  <c:v>5091</c:v>
                </c:pt>
                <c:pt idx="1024">
                  <c:v>5096</c:v>
                </c:pt>
                <c:pt idx="1025">
                  <c:v>5101</c:v>
                </c:pt>
                <c:pt idx="1026">
                  <c:v>5107</c:v>
                </c:pt>
                <c:pt idx="1027">
                  <c:v>5112</c:v>
                </c:pt>
                <c:pt idx="1028">
                  <c:v>5117</c:v>
                </c:pt>
                <c:pt idx="1029">
                  <c:v>5121</c:v>
                </c:pt>
                <c:pt idx="1030">
                  <c:v>5126</c:v>
                </c:pt>
                <c:pt idx="1031">
                  <c:v>5131</c:v>
                </c:pt>
                <c:pt idx="1032">
                  <c:v>5136</c:v>
                </c:pt>
                <c:pt idx="1033">
                  <c:v>5141</c:v>
                </c:pt>
                <c:pt idx="1034">
                  <c:v>5146</c:v>
                </c:pt>
                <c:pt idx="1035">
                  <c:v>5152</c:v>
                </c:pt>
                <c:pt idx="1036">
                  <c:v>5157</c:v>
                </c:pt>
                <c:pt idx="1037">
                  <c:v>5161</c:v>
                </c:pt>
                <c:pt idx="1038">
                  <c:v>5166</c:v>
                </c:pt>
                <c:pt idx="1039">
                  <c:v>5171</c:v>
                </c:pt>
                <c:pt idx="1040">
                  <c:v>5176</c:v>
                </c:pt>
                <c:pt idx="1041">
                  <c:v>5181</c:v>
                </c:pt>
                <c:pt idx="1042">
                  <c:v>5186</c:v>
                </c:pt>
                <c:pt idx="1043">
                  <c:v>5192</c:v>
                </c:pt>
                <c:pt idx="1044">
                  <c:v>5196</c:v>
                </c:pt>
                <c:pt idx="1045">
                  <c:v>5201</c:v>
                </c:pt>
                <c:pt idx="1046">
                  <c:v>5206</c:v>
                </c:pt>
                <c:pt idx="1047">
                  <c:v>5211</c:v>
                </c:pt>
                <c:pt idx="1048">
                  <c:v>5216</c:v>
                </c:pt>
                <c:pt idx="1049">
                  <c:v>5221</c:v>
                </c:pt>
                <c:pt idx="1050">
                  <c:v>5226</c:v>
                </c:pt>
                <c:pt idx="1051">
                  <c:v>5230</c:v>
                </c:pt>
                <c:pt idx="1052">
                  <c:v>5236</c:v>
                </c:pt>
                <c:pt idx="1053">
                  <c:v>5241</c:v>
                </c:pt>
                <c:pt idx="1054">
                  <c:v>5246</c:v>
                </c:pt>
                <c:pt idx="1055">
                  <c:v>5251</c:v>
                </c:pt>
                <c:pt idx="1056">
                  <c:v>5256</c:v>
                </c:pt>
                <c:pt idx="1057">
                  <c:v>5261</c:v>
                </c:pt>
                <c:pt idx="1058">
                  <c:v>5265</c:v>
                </c:pt>
                <c:pt idx="1059">
                  <c:v>5270</c:v>
                </c:pt>
                <c:pt idx="1060">
                  <c:v>5275</c:v>
                </c:pt>
                <c:pt idx="1061">
                  <c:v>5281</c:v>
                </c:pt>
                <c:pt idx="1062">
                  <c:v>5286</c:v>
                </c:pt>
                <c:pt idx="1063">
                  <c:v>5291</c:v>
                </c:pt>
                <c:pt idx="1064">
                  <c:v>5296</c:v>
                </c:pt>
                <c:pt idx="1065">
                  <c:v>5300</c:v>
                </c:pt>
                <c:pt idx="1066">
                  <c:v>5305</c:v>
                </c:pt>
                <c:pt idx="1067">
                  <c:v>5310</c:v>
                </c:pt>
                <c:pt idx="1068">
                  <c:v>5315</c:v>
                </c:pt>
                <c:pt idx="1069">
                  <c:v>5321</c:v>
                </c:pt>
                <c:pt idx="1070">
                  <c:v>5326</c:v>
                </c:pt>
                <c:pt idx="1071">
                  <c:v>5331</c:v>
                </c:pt>
                <c:pt idx="1072">
                  <c:v>5335</c:v>
                </c:pt>
                <c:pt idx="1073">
                  <c:v>5340</c:v>
                </c:pt>
                <c:pt idx="1074">
                  <c:v>5345</c:v>
                </c:pt>
                <c:pt idx="1075">
                  <c:v>5350</c:v>
                </c:pt>
                <c:pt idx="1076">
                  <c:v>5355</c:v>
                </c:pt>
                <c:pt idx="1077">
                  <c:v>5360</c:v>
                </c:pt>
                <c:pt idx="1078">
                  <c:v>5366</c:v>
                </c:pt>
                <c:pt idx="1079">
                  <c:v>5371</c:v>
                </c:pt>
                <c:pt idx="1080">
                  <c:v>5375</c:v>
                </c:pt>
                <c:pt idx="1081">
                  <c:v>5380</c:v>
                </c:pt>
                <c:pt idx="1082">
                  <c:v>5385</c:v>
                </c:pt>
                <c:pt idx="1083">
                  <c:v>5390</c:v>
                </c:pt>
                <c:pt idx="1084">
                  <c:v>5395</c:v>
                </c:pt>
                <c:pt idx="1085">
                  <c:v>5400</c:v>
                </c:pt>
                <c:pt idx="1086">
                  <c:v>5406</c:v>
                </c:pt>
                <c:pt idx="1087">
                  <c:v>5410</c:v>
                </c:pt>
                <c:pt idx="1088">
                  <c:v>5415</c:v>
                </c:pt>
                <c:pt idx="1089">
                  <c:v>5420</c:v>
                </c:pt>
                <c:pt idx="1090">
                  <c:v>5425</c:v>
                </c:pt>
                <c:pt idx="1091">
                  <c:v>5430</c:v>
                </c:pt>
                <c:pt idx="1092">
                  <c:v>5435</c:v>
                </c:pt>
                <c:pt idx="1093">
                  <c:v>5440</c:v>
                </c:pt>
                <c:pt idx="1094">
                  <c:v>5444</c:v>
                </c:pt>
                <c:pt idx="1095">
                  <c:v>5450</c:v>
                </c:pt>
                <c:pt idx="1096">
                  <c:v>5455</c:v>
                </c:pt>
                <c:pt idx="1097">
                  <c:v>5460</c:v>
                </c:pt>
                <c:pt idx="1098">
                  <c:v>5465</c:v>
                </c:pt>
                <c:pt idx="1099">
                  <c:v>5470</c:v>
                </c:pt>
                <c:pt idx="1100">
                  <c:v>5475</c:v>
                </c:pt>
                <c:pt idx="1101">
                  <c:v>5479</c:v>
                </c:pt>
                <c:pt idx="1102">
                  <c:v>5484</c:v>
                </c:pt>
                <c:pt idx="1103">
                  <c:v>5490</c:v>
                </c:pt>
                <c:pt idx="1104">
                  <c:v>5495</c:v>
                </c:pt>
                <c:pt idx="1105">
                  <c:v>5500</c:v>
                </c:pt>
                <c:pt idx="1106">
                  <c:v>5505</c:v>
                </c:pt>
                <c:pt idx="1107">
                  <c:v>5510</c:v>
                </c:pt>
                <c:pt idx="1108">
                  <c:v>5514</c:v>
                </c:pt>
                <c:pt idx="1109">
                  <c:v>5519</c:v>
                </c:pt>
                <c:pt idx="1110">
                  <c:v>5524</c:v>
                </c:pt>
                <c:pt idx="1111">
                  <c:v>5529</c:v>
                </c:pt>
                <c:pt idx="1112">
                  <c:v>5535</c:v>
                </c:pt>
                <c:pt idx="1113">
                  <c:v>5540</c:v>
                </c:pt>
                <c:pt idx="1114">
                  <c:v>5545</c:v>
                </c:pt>
                <c:pt idx="1115">
                  <c:v>5550</c:v>
                </c:pt>
                <c:pt idx="1116">
                  <c:v>5554</c:v>
                </c:pt>
                <c:pt idx="1117">
                  <c:v>5559</c:v>
                </c:pt>
                <c:pt idx="1118">
                  <c:v>5564</c:v>
                </c:pt>
                <c:pt idx="1119">
                  <c:v>5569</c:v>
                </c:pt>
                <c:pt idx="1120">
                  <c:v>5575</c:v>
                </c:pt>
                <c:pt idx="1121">
                  <c:v>5580</c:v>
                </c:pt>
                <c:pt idx="1122">
                  <c:v>5585</c:v>
                </c:pt>
                <c:pt idx="1123">
                  <c:v>5589</c:v>
                </c:pt>
                <c:pt idx="1124">
                  <c:v>5594</c:v>
                </c:pt>
                <c:pt idx="1125">
                  <c:v>5599</c:v>
                </c:pt>
                <c:pt idx="1126">
                  <c:v>5604</c:v>
                </c:pt>
                <c:pt idx="1127">
                  <c:v>5609</c:v>
                </c:pt>
                <c:pt idx="1128">
                  <c:v>5614</c:v>
                </c:pt>
                <c:pt idx="1129">
                  <c:v>5620</c:v>
                </c:pt>
                <c:pt idx="1130">
                  <c:v>5624</c:v>
                </c:pt>
                <c:pt idx="1131">
                  <c:v>5629</c:v>
                </c:pt>
                <c:pt idx="1132">
                  <c:v>5634</c:v>
                </c:pt>
                <c:pt idx="1133">
                  <c:v>5639</c:v>
                </c:pt>
                <c:pt idx="1134">
                  <c:v>5644</c:v>
                </c:pt>
                <c:pt idx="1135">
                  <c:v>5649</c:v>
                </c:pt>
                <c:pt idx="1136">
                  <c:v>5654</c:v>
                </c:pt>
                <c:pt idx="1137">
                  <c:v>5658</c:v>
                </c:pt>
                <c:pt idx="1138">
                  <c:v>5664</c:v>
                </c:pt>
                <c:pt idx="1139">
                  <c:v>5669</c:v>
                </c:pt>
                <c:pt idx="1140">
                  <c:v>5674</c:v>
                </c:pt>
                <c:pt idx="1141">
                  <c:v>5679</c:v>
                </c:pt>
                <c:pt idx="1142">
                  <c:v>5684</c:v>
                </c:pt>
                <c:pt idx="1143">
                  <c:v>5689</c:v>
                </c:pt>
                <c:pt idx="1144">
                  <c:v>5693</c:v>
                </c:pt>
                <c:pt idx="1145">
                  <c:v>5698</c:v>
                </c:pt>
                <c:pt idx="1146">
                  <c:v>5704</c:v>
                </c:pt>
                <c:pt idx="1147">
                  <c:v>5709</c:v>
                </c:pt>
                <c:pt idx="1148">
                  <c:v>5714</c:v>
                </c:pt>
                <c:pt idx="1149">
                  <c:v>5719</c:v>
                </c:pt>
                <c:pt idx="1150">
                  <c:v>5724</c:v>
                </c:pt>
                <c:pt idx="1151">
                  <c:v>5728</c:v>
                </c:pt>
                <c:pt idx="1152">
                  <c:v>5733</c:v>
                </c:pt>
                <c:pt idx="1153">
                  <c:v>5738</c:v>
                </c:pt>
                <c:pt idx="1154">
                  <c:v>5743</c:v>
                </c:pt>
                <c:pt idx="1155">
                  <c:v>5749</c:v>
                </c:pt>
                <c:pt idx="1156">
                  <c:v>5754</c:v>
                </c:pt>
                <c:pt idx="1157">
                  <c:v>5759</c:v>
                </c:pt>
                <c:pt idx="1158">
                  <c:v>5763</c:v>
                </c:pt>
                <c:pt idx="1159">
                  <c:v>5768</c:v>
                </c:pt>
                <c:pt idx="1160">
                  <c:v>5773</c:v>
                </c:pt>
                <c:pt idx="1161">
                  <c:v>5778</c:v>
                </c:pt>
                <c:pt idx="1162">
                  <c:v>5783</c:v>
                </c:pt>
                <c:pt idx="1163">
                  <c:v>5789</c:v>
                </c:pt>
                <c:pt idx="1164">
                  <c:v>5794</c:v>
                </c:pt>
                <c:pt idx="1165">
                  <c:v>5798</c:v>
                </c:pt>
                <c:pt idx="1166">
                  <c:v>5803</c:v>
                </c:pt>
                <c:pt idx="1167">
                  <c:v>5808</c:v>
                </c:pt>
                <c:pt idx="1168">
                  <c:v>5813</c:v>
                </c:pt>
                <c:pt idx="1169">
                  <c:v>5818</c:v>
                </c:pt>
                <c:pt idx="1170">
                  <c:v>5823</c:v>
                </c:pt>
                <c:pt idx="1171">
                  <c:v>5828</c:v>
                </c:pt>
                <c:pt idx="1172">
                  <c:v>5834</c:v>
                </c:pt>
                <c:pt idx="1173">
                  <c:v>5838</c:v>
                </c:pt>
                <c:pt idx="1174">
                  <c:v>5843</c:v>
                </c:pt>
                <c:pt idx="1175">
                  <c:v>5848</c:v>
                </c:pt>
                <c:pt idx="1176">
                  <c:v>5853</c:v>
                </c:pt>
                <c:pt idx="1177">
                  <c:v>5858</c:v>
                </c:pt>
                <c:pt idx="1178">
                  <c:v>5863</c:v>
                </c:pt>
                <c:pt idx="1179">
                  <c:v>5868</c:v>
                </c:pt>
                <c:pt idx="1180">
                  <c:v>5872</c:v>
                </c:pt>
                <c:pt idx="1181">
                  <c:v>5878</c:v>
                </c:pt>
                <c:pt idx="1182">
                  <c:v>5883</c:v>
                </c:pt>
                <c:pt idx="1183">
                  <c:v>5888</c:v>
                </c:pt>
                <c:pt idx="1184">
                  <c:v>5893</c:v>
                </c:pt>
                <c:pt idx="1185">
                  <c:v>5898</c:v>
                </c:pt>
                <c:pt idx="1186">
                  <c:v>5903</c:v>
                </c:pt>
                <c:pt idx="1187">
                  <c:v>5907</c:v>
                </c:pt>
                <c:pt idx="1188">
                  <c:v>5912</c:v>
                </c:pt>
                <c:pt idx="1189">
                  <c:v>5918</c:v>
                </c:pt>
                <c:pt idx="1190">
                  <c:v>5923</c:v>
                </c:pt>
                <c:pt idx="1191">
                  <c:v>5928</c:v>
                </c:pt>
                <c:pt idx="1192">
                  <c:v>5933</c:v>
                </c:pt>
                <c:pt idx="1193">
                  <c:v>5938</c:v>
                </c:pt>
                <c:pt idx="1194">
                  <c:v>5942</c:v>
                </c:pt>
                <c:pt idx="1195">
                  <c:v>5947</c:v>
                </c:pt>
                <c:pt idx="1196">
                  <c:v>5952</c:v>
                </c:pt>
                <c:pt idx="1197">
                  <c:v>5957</c:v>
                </c:pt>
                <c:pt idx="1198">
                  <c:v>5963</c:v>
                </c:pt>
                <c:pt idx="1199">
                  <c:v>5968</c:v>
                </c:pt>
                <c:pt idx="1200">
                  <c:v>5973</c:v>
                </c:pt>
                <c:pt idx="1201">
                  <c:v>5977</c:v>
                </c:pt>
                <c:pt idx="1202">
                  <c:v>5982</c:v>
                </c:pt>
                <c:pt idx="1203">
                  <c:v>5987</c:v>
                </c:pt>
                <c:pt idx="1204">
                  <c:v>5992</c:v>
                </c:pt>
                <c:pt idx="1205">
                  <c:v>5997</c:v>
                </c:pt>
                <c:pt idx="1206">
                  <c:v>6003</c:v>
                </c:pt>
                <c:pt idx="1207">
                  <c:v>6008</c:v>
                </c:pt>
                <c:pt idx="1208">
                  <c:v>6012</c:v>
                </c:pt>
                <c:pt idx="1209">
                  <c:v>6017</c:v>
                </c:pt>
                <c:pt idx="1210">
                  <c:v>6022</c:v>
                </c:pt>
                <c:pt idx="1211">
                  <c:v>6027</c:v>
                </c:pt>
                <c:pt idx="1212">
                  <c:v>6032</c:v>
                </c:pt>
                <c:pt idx="1213">
                  <c:v>6037</c:v>
                </c:pt>
                <c:pt idx="1214">
                  <c:v>6042</c:v>
                </c:pt>
                <c:pt idx="1215">
                  <c:v>6047</c:v>
                </c:pt>
                <c:pt idx="1216">
                  <c:v>6052</c:v>
                </c:pt>
                <c:pt idx="1217">
                  <c:v>6057</c:v>
                </c:pt>
                <c:pt idx="1218">
                  <c:v>6062</c:v>
                </c:pt>
                <c:pt idx="1219">
                  <c:v>6067</c:v>
                </c:pt>
                <c:pt idx="1220">
                  <c:v>6072</c:v>
                </c:pt>
                <c:pt idx="1221">
                  <c:v>6077</c:v>
                </c:pt>
                <c:pt idx="1222">
                  <c:v>6081</c:v>
                </c:pt>
                <c:pt idx="1223">
                  <c:v>6087</c:v>
                </c:pt>
                <c:pt idx="1224">
                  <c:v>6092</c:v>
                </c:pt>
                <c:pt idx="1225">
                  <c:v>6097</c:v>
                </c:pt>
                <c:pt idx="1226">
                  <c:v>6102</c:v>
                </c:pt>
                <c:pt idx="1227">
                  <c:v>6107</c:v>
                </c:pt>
                <c:pt idx="1228">
                  <c:v>6112</c:v>
                </c:pt>
                <c:pt idx="1229">
                  <c:v>6116</c:v>
                </c:pt>
                <c:pt idx="1230">
                  <c:v>6121</c:v>
                </c:pt>
                <c:pt idx="1231">
                  <c:v>6126</c:v>
                </c:pt>
                <c:pt idx="1232">
                  <c:v>6132</c:v>
                </c:pt>
                <c:pt idx="1233">
                  <c:v>6137</c:v>
                </c:pt>
                <c:pt idx="1234">
                  <c:v>6142</c:v>
                </c:pt>
                <c:pt idx="1235">
                  <c:v>6147</c:v>
                </c:pt>
                <c:pt idx="1236">
                  <c:v>6152</c:v>
                </c:pt>
                <c:pt idx="1237">
                  <c:v>6156</c:v>
                </c:pt>
                <c:pt idx="1238">
                  <c:v>6161</c:v>
                </c:pt>
                <c:pt idx="1239">
                  <c:v>6166</c:v>
                </c:pt>
                <c:pt idx="1240">
                  <c:v>6171</c:v>
                </c:pt>
                <c:pt idx="1241">
                  <c:v>6177</c:v>
                </c:pt>
                <c:pt idx="1242">
                  <c:v>6182</c:v>
                </c:pt>
                <c:pt idx="1243">
                  <c:v>6187</c:v>
                </c:pt>
                <c:pt idx="1244">
                  <c:v>6191</c:v>
                </c:pt>
                <c:pt idx="1245">
                  <c:v>6196</c:v>
                </c:pt>
                <c:pt idx="1246">
                  <c:v>6201</c:v>
                </c:pt>
                <c:pt idx="1247">
                  <c:v>6206</c:v>
                </c:pt>
                <c:pt idx="1248">
                  <c:v>6211</c:v>
                </c:pt>
                <c:pt idx="1249">
                  <c:v>6217</c:v>
                </c:pt>
                <c:pt idx="1250">
                  <c:v>6222</c:v>
                </c:pt>
                <c:pt idx="1251">
                  <c:v>6226</c:v>
                </c:pt>
                <c:pt idx="1252">
                  <c:v>6231</c:v>
                </c:pt>
                <c:pt idx="1253">
                  <c:v>6236</c:v>
                </c:pt>
                <c:pt idx="1254">
                  <c:v>6241</c:v>
                </c:pt>
                <c:pt idx="1255">
                  <c:v>6246</c:v>
                </c:pt>
                <c:pt idx="1256">
                  <c:v>6251</c:v>
                </c:pt>
                <c:pt idx="1257">
                  <c:v>6256</c:v>
                </c:pt>
                <c:pt idx="1258">
                  <c:v>6261</c:v>
                </c:pt>
                <c:pt idx="1259">
                  <c:v>6266</c:v>
                </c:pt>
                <c:pt idx="1260">
                  <c:v>6271</c:v>
                </c:pt>
                <c:pt idx="1261">
                  <c:v>6276</c:v>
                </c:pt>
                <c:pt idx="1262">
                  <c:v>6281</c:v>
                </c:pt>
                <c:pt idx="1263">
                  <c:v>6286</c:v>
                </c:pt>
                <c:pt idx="1264">
                  <c:v>6291</c:v>
                </c:pt>
                <c:pt idx="1265">
                  <c:v>6295</c:v>
                </c:pt>
                <c:pt idx="1266">
                  <c:v>6301</c:v>
                </c:pt>
                <c:pt idx="1267">
                  <c:v>6306</c:v>
                </c:pt>
                <c:pt idx="1268">
                  <c:v>6311</c:v>
                </c:pt>
                <c:pt idx="1269">
                  <c:v>6316</c:v>
                </c:pt>
                <c:pt idx="1270">
                  <c:v>6321</c:v>
                </c:pt>
                <c:pt idx="1271">
                  <c:v>6326</c:v>
                </c:pt>
                <c:pt idx="1272">
                  <c:v>6330</c:v>
                </c:pt>
                <c:pt idx="1273">
                  <c:v>6335</c:v>
                </c:pt>
                <c:pt idx="1274">
                  <c:v>6340</c:v>
                </c:pt>
                <c:pt idx="1275">
                  <c:v>6346</c:v>
                </c:pt>
                <c:pt idx="1276">
                  <c:v>6351</c:v>
                </c:pt>
                <c:pt idx="1277">
                  <c:v>6356</c:v>
                </c:pt>
                <c:pt idx="1278">
                  <c:v>6361</c:v>
                </c:pt>
                <c:pt idx="1279">
                  <c:v>6365</c:v>
                </c:pt>
                <c:pt idx="1280">
                  <c:v>6370</c:v>
                </c:pt>
                <c:pt idx="1281">
                  <c:v>6375</c:v>
                </c:pt>
                <c:pt idx="1282">
                  <c:v>6380</c:v>
                </c:pt>
                <c:pt idx="1283">
                  <c:v>6386</c:v>
                </c:pt>
                <c:pt idx="1284">
                  <c:v>6391</c:v>
                </c:pt>
                <c:pt idx="1285">
                  <c:v>6396</c:v>
                </c:pt>
                <c:pt idx="1286">
                  <c:v>6400</c:v>
                </c:pt>
                <c:pt idx="1287">
                  <c:v>6405</c:v>
                </c:pt>
                <c:pt idx="1288">
                  <c:v>6410</c:v>
                </c:pt>
                <c:pt idx="1289">
                  <c:v>6415</c:v>
                </c:pt>
                <c:pt idx="1290">
                  <c:v>6420</c:v>
                </c:pt>
                <c:pt idx="1291">
                  <c:v>6425</c:v>
                </c:pt>
                <c:pt idx="1292">
                  <c:v>6431</c:v>
                </c:pt>
                <c:pt idx="1293">
                  <c:v>6436</c:v>
                </c:pt>
                <c:pt idx="1294">
                  <c:v>6440</c:v>
                </c:pt>
                <c:pt idx="1295">
                  <c:v>6445</c:v>
                </c:pt>
                <c:pt idx="1296">
                  <c:v>6450</c:v>
                </c:pt>
                <c:pt idx="1297">
                  <c:v>6455</c:v>
                </c:pt>
                <c:pt idx="1298">
                  <c:v>6460</c:v>
                </c:pt>
                <c:pt idx="1299">
                  <c:v>6465</c:v>
                </c:pt>
                <c:pt idx="1300">
                  <c:v>6471</c:v>
                </c:pt>
                <c:pt idx="1301">
                  <c:v>6475</c:v>
                </c:pt>
                <c:pt idx="1302">
                  <c:v>6480</c:v>
                </c:pt>
                <c:pt idx="1303">
                  <c:v>6485</c:v>
                </c:pt>
                <c:pt idx="1304">
                  <c:v>6490</c:v>
                </c:pt>
                <c:pt idx="1305">
                  <c:v>6495</c:v>
                </c:pt>
                <c:pt idx="1306">
                  <c:v>6500</c:v>
                </c:pt>
                <c:pt idx="1307">
                  <c:v>6505</c:v>
                </c:pt>
                <c:pt idx="1308">
                  <c:v>6509</c:v>
                </c:pt>
                <c:pt idx="1309">
                  <c:v>6515</c:v>
                </c:pt>
                <c:pt idx="1310">
                  <c:v>6520</c:v>
                </c:pt>
                <c:pt idx="1311">
                  <c:v>6525</c:v>
                </c:pt>
                <c:pt idx="1312">
                  <c:v>6530</c:v>
                </c:pt>
                <c:pt idx="1313">
                  <c:v>6535</c:v>
                </c:pt>
                <c:pt idx="1314">
                  <c:v>6540</c:v>
                </c:pt>
                <c:pt idx="1315">
                  <c:v>6544</c:v>
                </c:pt>
                <c:pt idx="1316">
                  <c:v>6549</c:v>
                </c:pt>
                <c:pt idx="1317">
                  <c:v>6554</c:v>
                </c:pt>
                <c:pt idx="1318">
                  <c:v>6560</c:v>
                </c:pt>
                <c:pt idx="1319">
                  <c:v>6565</c:v>
                </c:pt>
                <c:pt idx="1320">
                  <c:v>6570</c:v>
                </c:pt>
                <c:pt idx="1321">
                  <c:v>6575</c:v>
                </c:pt>
                <c:pt idx="1322">
                  <c:v>6579</c:v>
                </c:pt>
                <c:pt idx="1323">
                  <c:v>6584</c:v>
                </c:pt>
                <c:pt idx="1324">
                  <c:v>6589</c:v>
                </c:pt>
                <c:pt idx="1325">
                  <c:v>6594</c:v>
                </c:pt>
                <c:pt idx="1326">
                  <c:v>6600</c:v>
                </c:pt>
                <c:pt idx="1327">
                  <c:v>6605</c:v>
                </c:pt>
                <c:pt idx="1328">
                  <c:v>6610</c:v>
                </c:pt>
                <c:pt idx="1329">
                  <c:v>6614</c:v>
                </c:pt>
                <c:pt idx="1330">
                  <c:v>6619</c:v>
                </c:pt>
                <c:pt idx="1331">
                  <c:v>6624</c:v>
                </c:pt>
                <c:pt idx="1332">
                  <c:v>6629</c:v>
                </c:pt>
                <c:pt idx="1333">
                  <c:v>6634</c:v>
                </c:pt>
                <c:pt idx="1334">
                  <c:v>6639</c:v>
                </c:pt>
                <c:pt idx="1335">
                  <c:v>6645</c:v>
                </c:pt>
                <c:pt idx="1336">
                  <c:v>6649</c:v>
                </c:pt>
                <c:pt idx="1337">
                  <c:v>6654</c:v>
                </c:pt>
                <c:pt idx="1338">
                  <c:v>6659</c:v>
                </c:pt>
                <c:pt idx="1339">
                  <c:v>6664</c:v>
                </c:pt>
                <c:pt idx="1340">
                  <c:v>6669</c:v>
                </c:pt>
                <c:pt idx="1341">
                  <c:v>6674</c:v>
                </c:pt>
                <c:pt idx="1342">
                  <c:v>6679</c:v>
                </c:pt>
                <c:pt idx="1343">
                  <c:v>6683</c:v>
                </c:pt>
                <c:pt idx="1344">
                  <c:v>6689</c:v>
                </c:pt>
                <c:pt idx="1345">
                  <c:v>6694</c:v>
                </c:pt>
                <c:pt idx="1346">
                  <c:v>6699</c:v>
                </c:pt>
                <c:pt idx="1347">
                  <c:v>6704</c:v>
                </c:pt>
                <c:pt idx="1348">
                  <c:v>6709</c:v>
                </c:pt>
                <c:pt idx="1349">
                  <c:v>6714</c:v>
                </c:pt>
                <c:pt idx="1350">
                  <c:v>6719</c:v>
                </c:pt>
                <c:pt idx="1351">
                  <c:v>6723</c:v>
                </c:pt>
                <c:pt idx="1352">
                  <c:v>6729</c:v>
                </c:pt>
                <c:pt idx="1353">
                  <c:v>6734</c:v>
                </c:pt>
                <c:pt idx="1354">
                  <c:v>6739</c:v>
                </c:pt>
                <c:pt idx="1355">
                  <c:v>6744</c:v>
                </c:pt>
                <c:pt idx="1356">
                  <c:v>6749</c:v>
                </c:pt>
                <c:pt idx="1357">
                  <c:v>6754</c:v>
                </c:pt>
                <c:pt idx="1358">
                  <c:v>6758</c:v>
                </c:pt>
                <c:pt idx="1359">
                  <c:v>6763</c:v>
                </c:pt>
                <c:pt idx="1360">
                  <c:v>6768</c:v>
                </c:pt>
                <c:pt idx="1361">
                  <c:v>6774</c:v>
                </c:pt>
                <c:pt idx="1362">
                  <c:v>6779</c:v>
                </c:pt>
                <c:pt idx="1363">
                  <c:v>6784</c:v>
                </c:pt>
                <c:pt idx="1364">
                  <c:v>6789</c:v>
                </c:pt>
                <c:pt idx="1365">
                  <c:v>6793</c:v>
                </c:pt>
                <c:pt idx="1366">
                  <c:v>6798</c:v>
                </c:pt>
                <c:pt idx="1367">
                  <c:v>6803</c:v>
                </c:pt>
                <c:pt idx="1368">
                  <c:v>6808</c:v>
                </c:pt>
                <c:pt idx="1369">
                  <c:v>6814</c:v>
                </c:pt>
                <c:pt idx="1370">
                  <c:v>6819</c:v>
                </c:pt>
                <c:pt idx="1371">
                  <c:v>6824</c:v>
                </c:pt>
                <c:pt idx="1372">
                  <c:v>6828</c:v>
                </c:pt>
                <c:pt idx="1373">
                  <c:v>6833</c:v>
                </c:pt>
                <c:pt idx="1374">
                  <c:v>6838</c:v>
                </c:pt>
                <c:pt idx="1375">
                  <c:v>6843</c:v>
                </c:pt>
                <c:pt idx="1376">
                  <c:v>6848</c:v>
                </c:pt>
                <c:pt idx="1377">
                  <c:v>6853</c:v>
                </c:pt>
                <c:pt idx="1378">
                  <c:v>6859</c:v>
                </c:pt>
                <c:pt idx="1379">
                  <c:v>6863</c:v>
                </c:pt>
                <c:pt idx="1380">
                  <c:v>6868</c:v>
                </c:pt>
                <c:pt idx="1381">
                  <c:v>6873</c:v>
                </c:pt>
                <c:pt idx="1382">
                  <c:v>6878</c:v>
                </c:pt>
                <c:pt idx="1383">
                  <c:v>6883</c:v>
                </c:pt>
                <c:pt idx="1384">
                  <c:v>6888</c:v>
                </c:pt>
                <c:pt idx="1385">
                  <c:v>6893</c:v>
                </c:pt>
                <c:pt idx="1386">
                  <c:v>6898</c:v>
                </c:pt>
                <c:pt idx="1387">
                  <c:v>6903</c:v>
                </c:pt>
                <c:pt idx="1388">
                  <c:v>6908</c:v>
                </c:pt>
                <c:pt idx="1389">
                  <c:v>6913</c:v>
                </c:pt>
                <c:pt idx="1390">
                  <c:v>6918</c:v>
                </c:pt>
                <c:pt idx="1391">
                  <c:v>6923</c:v>
                </c:pt>
                <c:pt idx="1392">
                  <c:v>6928</c:v>
                </c:pt>
                <c:pt idx="1393">
                  <c:v>6932</c:v>
                </c:pt>
                <c:pt idx="1394">
                  <c:v>6937</c:v>
                </c:pt>
                <c:pt idx="1395">
                  <c:v>6943</c:v>
                </c:pt>
                <c:pt idx="1396">
                  <c:v>6948</c:v>
                </c:pt>
                <c:pt idx="1397">
                  <c:v>6953</c:v>
                </c:pt>
                <c:pt idx="1398">
                  <c:v>6958</c:v>
                </c:pt>
                <c:pt idx="1399">
                  <c:v>6963</c:v>
                </c:pt>
                <c:pt idx="1400">
                  <c:v>6967</c:v>
                </c:pt>
                <c:pt idx="1401">
                  <c:v>6972</c:v>
                </c:pt>
                <c:pt idx="1402">
                  <c:v>6977</c:v>
                </c:pt>
                <c:pt idx="1403">
                  <c:v>6983</c:v>
                </c:pt>
                <c:pt idx="1404">
                  <c:v>6988</c:v>
                </c:pt>
                <c:pt idx="1405">
                  <c:v>6993</c:v>
                </c:pt>
                <c:pt idx="1406">
                  <c:v>6998</c:v>
                </c:pt>
                <c:pt idx="1407">
                  <c:v>7003</c:v>
                </c:pt>
                <c:pt idx="1408">
                  <c:v>7007</c:v>
                </c:pt>
                <c:pt idx="1409">
                  <c:v>7012</c:v>
                </c:pt>
                <c:pt idx="1410">
                  <c:v>7017</c:v>
                </c:pt>
                <c:pt idx="1411">
                  <c:v>7022</c:v>
                </c:pt>
                <c:pt idx="1412">
                  <c:v>7028</c:v>
                </c:pt>
                <c:pt idx="1413">
                  <c:v>7033</c:v>
                </c:pt>
                <c:pt idx="1414">
                  <c:v>7038</c:v>
                </c:pt>
                <c:pt idx="1415">
                  <c:v>7042</c:v>
                </c:pt>
                <c:pt idx="1416">
                  <c:v>7047</c:v>
                </c:pt>
                <c:pt idx="1417">
                  <c:v>7052</c:v>
                </c:pt>
                <c:pt idx="1418">
                  <c:v>7057</c:v>
                </c:pt>
                <c:pt idx="1419">
                  <c:v>7062</c:v>
                </c:pt>
                <c:pt idx="1420">
                  <c:v>7067</c:v>
                </c:pt>
                <c:pt idx="1421">
                  <c:v>7073</c:v>
                </c:pt>
                <c:pt idx="1422">
                  <c:v>7077</c:v>
                </c:pt>
                <c:pt idx="1423">
                  <c:v>7082</c:v>
                </c:pt>
                <c:pt idx="1424">
                  <c:v>7087</c:v>
                </c:pt>
                <c:pt idx="1425">
                  <c:v>7092</c:v>
                </c:pt>
                <c:pt idx="1426">
                  <c:v>7097</c:v>
                </c:pt>
                <c:pt idx="1427">
                  <c:v>7102</c:v>
                </c:pt>
                <c:pt idx="1428">
                  <c:v>7107</c:v>
                </c:pt>
                <c:pt idx="1429">
                  <c:v>7112</c:v>
                </c:pt>
                <c:pt idx="1430">
                  <c:v>7117</c:v>
                </c:pt>
                <c:pt idx="1431">
                  <c:v>7122</c:v>
                </c:pt>
                <c:pt idx="1432">
                  <c:v>7127</c:v>
                </c:pt>
                <c:pt idx="1433">
                  <c:v>7132</c:v>
                </c:pt>
                <c:pt idx="1434">
                  <c:v>7137</c:v>
                </c:pt>
                <c:pt idx="1435">
                  <c:v>7142</c:v>
                </c:pt>
                <c:pt idx="1436">
                  <c:v>7146</c:v>
                </c:pt>
                <c:pt idx="1437">
                  <c:v>7151</c:v>
                </c:pt>
                <c:pt idx="1438">
                  <c:v>7157</c:v>
                </c:pt>
                <c:pt idx="1439">
                  <c:v>7162</c:v>
                </c:pt>
                <c:pt idx="1440">
                  <c:v>7167</c:v>
                </c:pt>
                <c:pt idx="1441">
                  <c:v>7172</c:v>
                </c:pt>
                <c:pt idx="1442">
                  <c:v>7177</c:v>
                </c:pt>
                <c:pt idx="1443">
                  <c:v>7181</c:v>
                </c:pt>
                <c:pt idx="1444">
                  <c:v>7186</c:v>
                </c:pt>
                <c:pt idx="1445">
                  <c:v>7191</c:v>
                </c:pt>
                <c:pt idx="1446">
                  <c:v>7197</c:v>
                </c:pt>
                <c:pt idx="1447">
                  <c:v>7202</c:v>
                </c:pt>
                <c:pt idx="1448">
                  <c:v>7207</c:v>
                </c:pt>
                <c:pt idx="1449">
                  <c:v>7212</c:v>
                </c:pt>
                <c:pt idx="1450">
                  <c:v>7216</c:v>
                </c:pt>
                <c:pt idx="1451">
                  <c:v>7221</c:v>
                </c:pt>
                <c:pt idx="1452">
                  <c:v>7226</c:v>
                </c:pt>
                <c:pt idx="1453">
                  <c:v>7231</c:v>
                </c:pt>
                <c:pt idx="1454">
                  <c:v>7236</c:v>
                </c:pt>
                <c:pt idx="1455">
                  <c:v>7242</c:v>
                </c:pt>
                <c:pt idx="1456">
                  <c:v>7247</c:v>
                </c:pt>
                <c:pt idx="1457">
                  <c:v>7251</c:v>
                </c:pt>
                <c:pt idx="1458">
                  <c:v>7256</c:v>
                </c:pt>
                <c:pt idx="1459">
                  <c:v>7261</c:v>
                </c:pt>
                <c:pt idx="1460">
                  <c:v>7266</c:v>
                </c:pt>
                <c:pt idx="1461">
                  <c:v>7271</c:v>
                </c:pt>
                <c:pt idx="1462">
                  <c:v>7276</c:v>
                </c:pt>
                <c:pt idx="1463">
                  <c:v>7282</c:v>
                </c:pt>
                <c:pt idx="1464">
                  <c:v>7287</c:v>
                </c:pt>
                <c:pt idx="1465">
                  <c:v>7291</c:v>
                </c:pt>
                <c:pt idx="1466">
                  <c:v>7296</c:v>
                </c:pt>
                <c:pt idx="1467">
                  <c:v>7301</c:v>
                </c:pt>
                <c:pt idx="1468">
                  <c:v>7306</c:v>
                </c:pt>
                <c:pt idx="1469">
                  <c:v>7311</c:v>
                </c:pt>
                <c:pt idx="1470">
                  <c:v>7316</c:v>
                </c:pt>
                <c:pt idx="1471">
                  <c:v>7321</c:v>
                </c:pt>
                <c:pt idx="1472">
                  <c:v>7326</c:v>
                </c:pt>
                <c:pt idx="1473">
                  <c:v>7331</c:v>
                </c:pt>
                <c:pt idx="1474">
                  <c:v>7336</c:v>
                </c:pt>
                <c:pt idx="1475">
                  <c:v>7341</c:v>
                </c:pt>
                <c:pt idx="1476">
                  <c:v>7346</c:v>
                </c:pt>
                <c:pt idx="1477">
                  <c:v>7351</c:v>
                </c:pt>
                <c:pt idx="1478">
                  <c:v>7356</c:v>
                </c:pt>
                <c:pt idx="1479">
                  <c:v>7360</c:v>
                </c:pt>
                <c:pt idx="1480">
                  <c:v>7365</c:v>
                </c:pt>
                <c:pt idx="1481">
                  <c:v>7371</c:v>
                </c:pt>
                <c:pt idx="1482">
                  <c:v>7376</c:v>
                </c:pt>
                <c:pt idx="1483">
                  <c:v>7381</c:v>
                </c:pt>
                <c:pt idx="1484">
                  <c:v>7386</c:v>
                </c:pt>
                <c:pt idx="1485">
                  <c:v>7391</c:v>
                </c:pt>
                <c:pt idx="1486">
                  <c:v>7395</c:v>
                </c:pt>
                <c:pt idx="1487">
                  <c:v>7400</c:v>
                </c:pt>
                <c:pt idx="1488">
                  <c:v>7405</c:v>
                </c:pt>
                <c:pt idx="1489">
                  <c:v>7411</c:v>
                </c:pt>
                <c:pt idx="1490">
                  <c:v>7416</c:v>
                </c:pt>
                <c:pt idx="1491">
                  <c:v>7421</c:v>
                </c:pt>
                <c:pt idx="1492">
                  <c:v>7426</c:v>
                </c:pt>
                <c:pt idx="1493">
                  <c:v>7430</c:v>
                </c:pt>
                <c:pt idx="1494">
                  <c:v>7435</c:v>
                </c:pt>
                <c:pt idx="1495">
                  <c:v>7440</c:v>
                </c:pt>
                <c:pt idx="1496">
                  <c:v>7445</c:v>
                </c:pt>
                <c:pt idx="1497">
                  <c:v>7450</c:v>
                </c:pt>
                <c:pt idx="1498">
                  <c:v>7456</c:v>
                </c:pt>
                <c:pt idx="1499">
                  <c:v>7461</c:v>
                </c:pt>
                <c:pt idx="1500">
                  <c:v>7465</c:v>
                </c:pt>
                <c:pt idx="1501">
                  <c:v>7470</c:v>
                </c:pt>
                <c:pt idx="1502">
                  <c:v>7475</c:v>
                </c:pt>
                <c:pt idx="1503">
                  <c:v>7480</c:v>
                </c:pt>
                <c:pt idx="1504">
                  <c:v>7485</c:v>
                </c:pt>
                <c:pt idx="1505">
                  <c:v>7490</c:v>
                </c:pt>
                <c:pt idx="1506">
                  <c:v>7496</c:v>
                </c:pt>
                <c:pt idx="1507">
                  <c:v>7501</c:v>
                </c:pt>
                <c:pt idx="1508">
                  <c:v>7505</c:v>
                </c:pt>
                <c:pt idx="1509">
                  <c:v>7510</c:v>
                </c:pt>
                <c:pt idx="1510">
                  <c:v>7515</c:v>
                </c:pt>
                <c:pt idx="1511">
                  <c:v>7520</c:v>
                </c:pt>
                <c:pt idx="1512">
                  <c:v>7525</c:v>
                </c:pt>
                <c:pt idx="1513">
                  <c:v>7530</c:v>
                </c:pt>
                <c:pt idx="1514">
                  <c:v>7535</c:v>
                </c:pt>
                <c:pt idx="1515">
                  <c:v>7540</c:v>
                </c:pt>
                <c:pt idx="1516">
                  <c:v>7545</c:v>
                </c:pt>
                <c:pt idx="1517">
                  <c:v>7550</c:v>
                </c:pt>
                <c:pt idx="1518">
                  <c:v>7555</c:v>
                </c:pt>
                <c:pt idx="1519">
                  <c:v>7560</c:v>
                </c:pt>
                <c:pt idx="1520">
                  <c:v>7565</c:v>
                </c:pt>
                <c:pt idx="1521">
                  <c:v>7570</c:v>
                </c:pt>
                <c:pt idx="1522">
                  <c:v>7574</c:v>
                </c:pt>
                <c:pt idx="1523">
                  <c:v>7579</c:v>
                </c:pt>
                <c:pt idx="1524">
                  <c:v>7585</c:v>
                </c:pt>
                <c:pt idx="1525">
                  <c:v>7590</c:v>
                </c:pt>
                <c:pt idx="1526">
                  <c:v>7595</c:v>
                </c:pt>
                <c:pt idx="1527">
                  <c:v>7600</c:v>
                </c:pt>
                <c:pt idx="1528">
                  <c:v>7605</c:v>
                </c:pt>
                <c:pt idx="1529">
                  <c:v>7609</c:v>
                </c:pt>
                <c:pt idx="1530">
                  <c:v>7614</c:v>
                </c:pt>
                <c:pt idx="1531">
                  <c:v>7619</c:v>
                </c:pt>
                <c:pt idx="1532">
                  <c:v>7625</c:v>
                </c:pt>
                <c:pt idx="1533">
                  <c:v>7630</c:v>
                </c:pt>
                <c:pt idx="1534">
                  <c:v>7635</c:v>
                </c:pt>
                <c:pt idx="1535">
                  <c:v>7640</c:v>
                </c:pt>
                <c:pt idx="1536">
                  <c:v>7644</c:v>
                </c:pt>
                <c:pt idx="1537">
                  <c:v>7649</c:v>
                </c:pt>
                <c:pt idx="1538">
                  <c:v>7654</c:v>
                </c:pt>
                <c:pt idx="1539">
                  <c:v>7659</c:v>
                </c:pt>
                <c:pt idx="1540">
                  <c:v>7664</c:v>
                </c:pt>
                <c:pt idx="1541">
                  <c:v>7670</c:v>
                </c:pt>
                <c:pt idx="1542">
                  <c:v>7675</c:v>
                </c:pt>
                <c:pt idx="1543">
                  <c:v>7679</c:v>
                </c:pt>
                <c:pt idx="1544">
                  <c:v>7684</c:v>
                </c:pt>
                <c:pt idx="1545">
                  <c:v>7689</c:v>
                </c:pt>
                <c:pt idx="1546">
                  <c:v>7694</c:v>
                </c:pt>
                <c:pt idx="1547">
                  <c:v>7699</c:v>
                </c:pt>
                <c:pt idx="1548">
                  <c:v>7704</c:v>
                </c:pt>
                <c:pt idx="1549">
                  <c:v>7710</c:v>
                </c:pt>
                <c:pt idx="1550">
                  <c:v>7714</c:v>
                </c:pt>
                <c:pt idx="1551">
                  <c:v>7719</c:v>
                </c:pt>
                <c:pt idx="1552">
                  <c:v>7724</c:v>
                </c:pt>
                <c:pt idx="1553">
                  <c:v>7729</c:v>
                </c:pt>
                <c:pt idx="1554">
                  <c:v>7734</c:v>
                </c:pt>
                <c:pt idx="1555">
                  <c:v>7739</c:v>
                </c:pt>
                <c:pt idx="1556">
                  <c:v>7744</c:v>
                </c:pt>
                <c:pt idx="1557">
                  <c:v>7748</c:v>
                </c:pt>
                <c:pt idx="1558">
                  <c:v>7754</c:v>
                </c:pt>
                <c:pt idx="1559">
                  <c:v>7759</c:v>
                </c:pt>
                <c:pt idx="1560">
                  <c:v>7764</c:v>
                </c:pt>
                <c:pt idx="1561">
                  <c:v>7769</c:v>
                </c:pt>
                <c:pt idx="1562">
                  <c:v>7774</c:v>
                </c:pt>
                <c:pt idx="1563">
                  <c:v>7779</c:v>
                </c:pt>
                <c:pt idx="1564">
                  <c:v>7784</c:v>
                </c:pt>
                <c:pt idx="1565">
                  <c:v>7788</c:v>
                </c:pt>
                <c:pt idx="1566">
                  <c:v>7794</c:v>
                </c:pt>
                <c:pt idx="1567">
                  <c:v>7799</c:v>
                </c:pt>
                <c:pt idx="1568">
                  <c:v>7804</c:v>
                </c:pt>
                <c:pt idx="1569">
                  <c:v>7809</c:v>
                </c:pt>
                <c:pt idx="1570">
                  <c:v>7814</c:v>
                </c:pt>
                <c:pt idx="1571">
                  <c:v>7819</c:v>
                </c:pt>
                <c:pt idx="1572">
                  <c:v>7823</c:v>
                </c:pt>
                <c:pt idx="1573">
                  <c:v>7828</c:v>
                </c:pt>
                <c:pt idx="1574">
                  <c:v>7833</c:v>
                </c:pt>
                <c:pt idx="1575">
                  <c:v>7839</c:v>
                </c:pt>
                <c:pt idx="1576">
                  <c:v>7844</c:v>
                </c:pt>
                <c:pt idx="1577">
                  <c:v>7849</c:v>
                </c:pt>
                <c:pt idx="1578">
                  <c:v>7854</c:v>
                </c:pt>
                <c:pt idx="1579">
                  <c:v>7858</c:v>
                </c:pt>
                <c:pt idx="1580">
                  <c:v>7863</c:v>
                </c:pt>
                <c:pt idx="1581">
                  <c:v>7868</c:v>
                </c:pt>
                <c:pt idx="1582">
                  <c:v>7873</c:v>
                </c:pt>
                <c:pt idx="1583">
                  <c:v>7879</c:v>
                </c:pt>
                <c:pt idx="1584">
                  <c:v>7884</c:v>
                </c:pt>
                <c:pt idx="1585">
                  <c:v>7889</c:v>
                </c:pt>
                <c:pt idx="1586">
                  <c:v>7893</c:v>
                </c:pt>
                <c:pt idx="1587">
                  <c:v>7898</c:v>
                </c:pt>
                <c:pt idx="1588">
                  <c:v>7903</c:v>
                </c:pt>
                <c:pt idx="1589">
                  <c:v>7908</c:v>
                </c:pt>
                <c:pt idx="1590">
                  <c:v>7913</c:v>
                </c:pt>
                <c:pt idx="1591">
                  <c:v>7918</c:v>
                </c:pt>
                <c:pt idx="1592">
                  <c:v>7924</c:v>
                </c:pt>
                <c:pt idx="1593">
                  <c:v>7928</c:v>
                </c:pt>
                <c:pt idx="1594">
                  <c:v>7933</c:v>
                </c:pt>
                <c:pt idx="1595">
                  <c:v>7938</c:v>
                </c:pt>
                <c:pt idx="1596">
                  <c:v>7943</c:v>
                </c:pt>
                <c:pt idx="1597">
                  <c:v>7948</c:v>
                </c:pt>
                <c:pt idx="1598">
                  <c:v>7953</c:v>
                </c:pt>
                <c:pt idx="1599">
                  <c:v>7958</c:v>
                </c:pt>
                <c:pt idx="1600">
                  <c:v>7962</c:v>
                </c:pt>
                <c:pt idx="1601">
                  <c:v>7968</c:v>
                </c:pt>
                <c:pt idx="1602">
                  <c:v>7973</c:v>
                </c:pt>
                <c:pt idx="1603">
                  <c:v>7978</c:v>
                </c:pt>
                <c:pt idx="1604">
                  <c:v>7983</c:v>
                </c:pt>
                <c:pt idx="1605">
                  <c:v>7988</c:v>
                </c:pt>
                <c:pt idx="1606">
                  <c:v>7993</c:v>
                </c:pt>
                <c:pt idx="1607">
                  <c:v>7997</c:v>
                </c:pt>
                <c:pt idx="1608">
                  <c:v>8002</c:v>
                </c:pt>
                <c:pt idx="1609">
                  <c:v>8008</c:v>
                </c:pt>
                <c:pt idx="1610">
                  <c:v>8013</c:v>
                </c:pt>
                <c:pt idx="1611">
                  <c:v>8018</c:v>
                </c:pt>
                <c:pt idx="1612">
                  <c:v>8023</c:v>
                </c:pt>
                <c:pt idx="1613">
                  <c:v>8028</c:v>
                </c:pt>
                <c:pt idx="1614">
                  <c:v>8033</c:v>
                </c:pt>
                <c:pt idx="1615">
                  <c:v>8037</c:v>
                </c:pt>
                <c:pt idx="1616">
                  <c:v>8042</c:v>
                </c:pt>
                <c:pt idx="1617">
                  <c:v>8047</c:v>
                </c:pt>
                <c:pt idx="1618">
                  <c:v>8053</c:v>
                </c:pt>
                <c:pt idx="1619">
                  <c:v>8058</c:v>
                </c:pt>
                <c:pt idx="1620">
                  <c:v>8063</c:v>
                </c:pt>
                <c:pt idx="1621">
                  <c:v>8068</c:v>
                </c:pt>
                <c:pt idx="1622">
                  <c:v>8072</c:v>
                </c:pt>
                <c:pt idx="1623">
                  <c:v>8077</c:v>
                </c:pt>
                <c:pt idx="1624">
                  <c:v>8082</c:v>
                </c:pt>
                <c:pt idx="1625">
                  <c:v>8087</c:v>
                </c:pt>
                <c:pt idx="1626">
                  <c:v>8093</c:v>
                </c:pt>
                <c:pt idx="1627">
                  <c:v>8098</c:v>
                </c:pt>
                <c:pt idx="1628">
                  <c:v>8103</c:v>
                </c:pt>
                <c:pt idx="1629">
                  <c:v>8107</c:v>
                </c:pt>
                <c:pt idx="1630">
                  <c:v>8112</c:v>
                </c:pt>
                <c:pt idx="1631">
                  <c:v>8117</c:v>
                </c:pt>
                <c:pt idx="1632">
                  <c:v>8122</c:v>
                </c:pt>
                <c:pt idx="1633">
                  <c:v>8127</c:v>
                </c:pt>
                <c:pt idx="1634">
                  <c:v>8132</c:v>
                </c:pt>
                <c:pt idx="1635">
                  <c:v>8138</c:v>
                </c:pt>
                <c:pt idx="1636">
                  <c:v>8142</c:v>
                </c:pt>
                <c:pt idx="1637">
                  <c:v>8147</c:v>
                </c:pt>
                <c:pt idx="1638">
                  <c:v>8152</c:v>
                </c:pt>
                <c:pt idx="1639">
                  <c:v>8157</c:v>
                </c:pt>
                <c:pt idx="1640">
                  <c:v>8162</c:v>
                </c:pt>
                <c:pt idx="1641">
                  <c:v>8167</c:v>
                </c:pt>
                <c:pt idx="1642">
                  <c:v>8172</c:v>
                </c:pt>
                <c:pt idx="1643">
                  <c:v>8178</c:v>
                </c:pt>
                <c:pt idx="1644">
                  <c:v>8182</c:v>
                </c:pt>
                <c:pt idx="1645">
                  <c:v>8187</c:v>
                </c:pt>
                <c:pt idx="1646">
                  <c:v>8192</c:v>
                </c:pt>
                <c:pt idx="1647">
                  <c:v>8197</c:v>
                </c:pt>
                <c:pt idx="1648">
                  <c:v>8202</c:v>
                </c:pt>
                <c:pt idx="1649">
                  <c:v>8207</c:v>
                </c:pt>
                <c:pt idx="1650">
                  <c:v>8212</c:v>
                </c:pt>
                <c:pt idx="1651">
                  <c:v>8216</c:v>
                </c:pt>
                <c:pt idx="1652">
                  <c:v>8222</c:v>
                </c:pt>
                <c:pt idx="1653">
                  <c:v>8227</c:v>
                </c:pt>
                <c:pt idx="1654">
                  <c:v>8232</c:v>
                </c:pt>
                <c:pt idx="1655">
                  <c:v>8237</c:v>
                </c:pt>
                <c:pt idx="1656">
                  <c:v>8242</c:v>
                </c:pt>
                <c:pt idx="1657">
                  <c:v>8247</c:v>
                </c:pt>
                <c:pt idx="1658">
                  <c:v>8251</c:v>
                </c:pt>
                <c:pt idx="1659">
                  <c:v>8256</c:v>
                </c:pt>
                <c:pt idx="1660">
                  <c:v>8261</c:v>
                </c:pt>
                <c:pt idx="1661">
                  <c:v>8267</c:v>
                </c:pt>
                <c:pt idx="1662">
                  <c:v>8272</c:v>
                </c:pt>
                <c:pt idx="1663">
                  <c:v>8277</c:v>
                </c:pt>
                <c:pt idx="1664">
                  <c:v>8282</c:v>
                </c:pt>
                <c:pt idx="1665">
                  <c:v>8286</c:v>
                </c:pt>
                <c:pt idx="1666">
                  <c:v>8291</c:v>
                </c:pt>
                <c:pt idx="1667">
                  <c:v>8296</c:v>
                </c:pt>
                <c:pt idx="1668">
                  <c:v>8301</c:v>
                </c:pt>
                <c:pt idx="1669">
                  <c:v>8307</c:v>
                </c:pt>
                <c:pt idx="1670">
                  <c:v>8312</c:v>
                </c:pt>
                <c:pt idx="1671">
                  <c:v>8317</c:v>
                </c:pt>
                <c:pt idx="1672">
                  <c:v>8321</c:v>
                </c:pt>
                <c:pt idx="1673">
                  <c:v>8326</c:v>
                </c:pt>
                <c:pt idx="1674">
                  <c:v>8331</c:v>
                </c:pt>
                <c:pt idx="1675">
                  <c:v>8336</c:v>
                </c:pt>
                <c:pt idx="1676">
                  <c:v>8341</c:v>
                </c:pt>
                <c:pt idx="1677">
                  <c:v>8346</c:v>
                </c:pt>
                <c:pt idx="1678">
                  <c:v>8352</c:v>
                </c:pt>
                <c:pt idx="1679">
                  <c:v>8357</c:v>
                </c:pt>
                <c:pt idx="1680">
                  <c:v>8361</c:v>
                </c:pt>
                <c:pt idx="1681">
                  <c:v>8366</c:v>
                </c:pt>
                <c:pt idx="1682">
                  <c:v>8371</c:v>
                </c:pt>
                <c:pt idx="1683">
                  <c:v>8376</c:v>
                </c:pt>
                <c:pt idx="1684">
                  <c:v>8381</c:v>
                </c:pt>
                <c:pt idx="1685">
                  <c:v>8386</c:v>
                </c:pt>
                <c:pt idx="1686">
                  <c:v>8392</c:v>
                </c:pt>
                <c:pt idx="1687">
                  <c:v>8396</c:v>
                </c:pt>
                <c:pt idx="1688">
                  <c:v>8401</c:v>
                </c:pt>
                <c:pt idx="1689">
                  <c:v>8406</c:v>
                </c:pt>
                <c:pt idx="1690">
                  <c:v>8411</c:v>
                </c:pt>
                <c:pt idx="1691">
                  <c:v>8416</c:v>
                </c:pt>
                <c:pt idx="1692">
                  <c:v>8421</c:v>
                </c:pt>
                <c:pt idx="1693">
                  <c:v>8426</c:v>
                </c:pt>
                <c:pt idx="1694">
                  <c:v>8430</c:v>
                </c:pt>
                <c:pt idx="1695">
                  <c:v>8436</c:v>
                </c:pt>
                <c:pt idx="1696">
                  <c:v>8441</c:v>
                </c:pt>
                <c:pt idx="1697">
                  <c:v>8446</c:v>
                </c:pt>
                <c:pt idx="1698">
                  <c:v>8451</c:v>
                </c:pt>
                <c:pt idx="1699">
                  <c:v>8456</c:v>
                </c:pt>
                <c:pt idx="1700">
                  <c:v>8461</c:v>
                </c:pt>
                <c:pt idx="1701">
                  <c:v>8465</c:v>
                </c:pt>
                <c:pt idx="1702">
                  <c:v>8470</c:v>
                </c:pt>
                <c:pt idx="1703">
                  <c:v>8475</c:v>
                </c:pt>
                <c:pt idx="1704">
                  <c:v>8481</c:v>
                </c:pt>
                <c:pt idx="1705">
                  <c:v>8486</c:v>
                </c:pt>
                <c:pt idx="1706">
                  <c:v>8491</c:v>
                </c:pt>
                <c:pt idx="1707">
                  <c:v>8496</c:v>
                </c:pt>
                <c:pt idx="1708">
                  <c:v>8500</c:v>
                </c:pt>
                <c:pt idx="1709">
                  <c:v>8505</c:v>
                </c:pt>
                <c:pt idx="1710">
                  <c:v>8510</c:v>
                </c:pt>
                <c:pt idx="1711">
                  <c:v>8515</c:v>
                </c:pt>
                <c:pt idx="1712">
                  <c:v>8521</c:v>
                </c:pt>
                <c:pt idx="1713">
                  <c:v>8526</c:v>
                </c:pt>
                <c:pt idx="1714">
                  <c:v>8531</c:v>
                </c:pt>
                <c:pt idx="1715">
                  <c:v>8535</c:v>
                </c:pt>
                <c:pt idx="1716">
                  <c:v>8540</c:v>
                </c:pt>
                <c:pt idx="1717">
                  <c:v>8545</c:v>
                </c:pt>
                <c:pt idx="1718">
                  <c:v>8550</c:v>
                </c:pt>
                <c:pt idx="1719">
                  <c:v>8555</c:v>
                </c:pt>
                <c:pt idx="1720">
                  <c:v>8560</c:v>
                </c:pt>
                <c:pt idx="1721">
                  <c:v>8566</c:v>
                </c:pt>
                <c:pt idx="1722">
                  <c:v>8571</c:v>
                </c:pt>
                <c:pt idx="1723">
                  <c:v>8575</c:v>
                </c:pt>
                <c:pt idx="1724">
                  <c:v>8580</c:v>
                </c:pt>
                <c:pt idx="1725">
                  <c:v>8585</c:v>
                </c:pt>
                <c:pt idx="1726">
                  <c:v>8590</c:v>
                </c:pt>
                <c:pt idx="1727">
                  <c:v>8595</c:v>
                </c:pt>
                <c:pt idx="1728">
                  <c:v>8600</c:v>
                </c:pt>
                <c:pt idx="1729">
                  <c:v>8606</c:v>
                </c:pt>
                <c:pt idx="1730">
                  <c:v>8610</c:v>
                </c:pt>
                <c:pt idx="1731">
                  <c:v>8615</c:v>
                </c:pt>
                <c:pt idx="1732">
                  <c:v>8620</c:v>
                </c:pt>
                <c:pt idx="1733">
                  <c:v>8625</c:v>
                </c:pt>
                <c:pt idx="1734">
                  <c:v>8630</c:v>
                </c:pt>
                <c:pt idx="1735">
                  <c:v>8635</c:v>
                </c:pt>
                <c:pt idx="1736">
                  <c:v>8640</c:v>
                </c:pt>
                <c:pt idx="1737">
                  <c:v>8644</c:v>
                </c:pt>
                <c:pt idx="1738">
                  <c:v>8650</c:v>
                </c:pt>
                <c:pt idx="1739">
                  <c:v>8655</c:v>
                </c:pt>
                <c:pt idx="1740">
                  <c:v>8660</c:v>
                </c:pt>
                <c:pt idx="1741">
                  <c:v>8665</c:v>
                </c:pt>
                <c:pt idx="1742">
                  <c:v>8670</c:v>
                </c:pt>
                <c:pt idx="1743">
                  <c:v>8675</c:v>
                </c:pt>
                <c:pt idx="1744">
                  <c:v>8679</c:v>
                </c:pt>
                <c:pt idx="1745">
                  <c:v>8684</c:v>
                </c:pt>
                <c:pt idx="1746">
                  <c:v>8690</c:v>
                </c:pt>
                <c:pt idx="1747">
                  <c:v>8695</c:v>
                </c:pt>
                <c:pt idx="1748">
                  <c:v>8700</c:v>
                </c:pt>
                <c:pt idx="1749">
                  <c:v>8705</c:v>
                </c:pt>
                <c:pt idx="1750">
                  <c:v>8710</c:v>
                </c:pt>
                <c:pt idx="1751">
                  <c:v>8714</c:v>
                </c:pt>
                <c:pt idx="1752">
                  <c:v>8719</c:v>
                </c:pt>
                <c:pt idx="1753">
                  <c:v>8724</c:v>
                </c:pt>
                <c:pt idx="1754">
                  <c:v>8729</c:v>
                </c:pt>
                <c:pt idx="1755">
                  <c:v>8735</c:v>
                </c:pt>
                <c:pt idx="1756">
                  <c:v>8740</c:v>
                </c:pt>
                <c:pt idx="1757">
                  <c:v>8745</c:v>
                </c:pt>
                <c:pt idx="1758">
                  <c:v>8750</c:v>
                </c:pt>
                <c:pt idx="1759">
                  <c:v>8754</c:v>
                </c:pt>
                <c:pt idx="1760">
                  <c:v>8759</c:v>
                </c:pt>
                <c:pt idx="1761">
                  <c:v>8764</c:v>
                </c:pt>
                <c:pt idx="1762">
                  <c:v>8769</c:v>
                </c:pt>
                <c:pt idx="1763">
                  <c:v>8775</c:v>
                </c:pt>
                <c:pt idx="1764">
                  <c:v>8780</c:v>
                </c:pt>
                <c:pt idx="1765">
                  <c:v>8785</c:v>
                </c:pt>
                <c:pt idx="1766">
                  <c:v>8789</c:v>
                </c:pt>
                <c:pt idx="1767">
                  <c:v>8794</c:v>
                </c:pt>
                <c:pt idx="1768">
                  <c:v>8799</c:v>
                </c:pt>
                <c:pt idx="1769">
                  <c:v>8804</c:v>
                </c:pt>
                <c:pt idx="1770">
                  <c:v>8809</c:v>
                </c:pt>
                <c:pt idx="1771">
                  <c:v>8814</c:v>
                </c:pt>
                <c:pt idx="1772">
                  <c:v>8820</c:v>
                </c:pt>
                <c:pt idx="1773">
                  <c:v>8824</c:v>
                </c:pt>
                <c:pt idx="1774">
                  <c:v>8829</c:v>
                </c:pt>
                <c:pt idx="1775">
                  <c:v>8834</c:v>
                </c:pt>
                <c:pt idx="1776">
                  <c:v>8839</c:v>
                </c:pt>
                <c:pt idx="1777">
                  <c:v>8844</c:v>
                </c:pt>
                <c:pt idx="1778">
                  <c:v>8849</c:v>
                </c:pt>
                <c:pt idx="1779">
                  <c:v>8854</c:v>
                </c:pt>
                <c:pt idx="1780">
                  <c:v>8858</c:v>
                </c:pt>
                <c:pt idx="1781">
                  <c:v>8864</c:v>
                </c:pt>
                <c:pt idx="1782">
                  <c:v>8869</c:v>
                </c:pt>
                <c:pt idx="1783">
                  <c:v>8874</c:v>
                </c:pt>
                <c:pt idx="1784">
                  <c:v>8879</c:v>
                </c:pt>
                <c:pt idx="1785">
                  <c:v>8884</c:v>
                </c:pt>
                <c:pt idx="1786">
                  <c:v>8889</c:v>
                </c:pt>
                <c:pt idx="1787">
                  <c:v>8894</c:v>
                </c:pt>
                <c:pt idx="1788">
                  <c:v>8898</c:v>
                </c:pt>
                <c:pt idx="1789">
                  <c:v>8904</c:v>
                </c:pt>
                <c:pt idx="1790">
                  <c:v>8909</c:v>
                </c:pt>
                <c:pt idx="1791">
                  <c:v>8914</c:v>
                </c:pt>
                <c:pt idx="1792">
                  <c:v>8919</c:v>
                </c:pt>
                <c:pt idx="1793">
                  <c:v>8924</c:v>
                </c:pt>
                <c:pt idx="1794">
                  <c:v>8929</c:v>
                </c:pt>
                <c:pt idx="1795">
                  <c:v>8933</c:v>
                </c:pt>
                <c:pt idx="1796">
                  <c:v>8938</c:v>
                </c:pt>
                <c:pt idx="1797">
                  <c:v>8943</c:v>
                </c:pt>
                <c:pt idx="1798">
                  <c:v>8949</c:v>
                </c:pt>
                <c:pt idx="1799">
                  <c:v>8954</c:v>
                </c:pt>
                <c:pt idx="1800">
                  <c:v>8959</c:v>
                </c:pt>
                <c:pt idx="1801">
                  <c:v>8964</c:v>
                </c:pt>
                <c:pt idx="1802">
                  <c:v>8968</c:v>
                </c:pt>
                <c:pt idx="1803">
                  <c:v>8973</c:v>
                </c:pt>
                <c:pt idx="1804">
                  <c:v>8978</c:v>
                </c:pt>
                <c:pt idx="1805">
                  <c:v>8983</c:v>
                </c:pt>
                <c:pt idx="1806">
                  <c:v>8989</c:v>
                </c:pt>
                <c:pt idx="1807">
                  <c:v>8994</c:v>
                </c:pt>
                <c:pt idx="1808">
                  <c:v>8999</c:v>
                </c:pt>
                <c:pt idx="1809">
                  <c:v>9003</c:v>
                </c:pt>
                <c:pt idx="1810">
                  <c:v>9008</c:v>
                </c:pt>
                <c:pt idx="1811">
                  <c:v>9013</c:v>
                </c:pt>
                <c:pt idx="1812">
                  <c:v>9018</c:v>
                </c:pt>
                <c:pt idx="1813">
                  <c:v>9023</c:v>
                </c:pt>
                <c:pt idx="1814">
                  <c:v>9028</c:v>
                </c:pt>
                <c:pt idx="1815">
                  <c:v>9034</c:v>
                </c:pt>
                <c:pt idx="1816">
                  <c:v>9039</c:v>
                </c:pt>
                <c:pt idx="1817">
                  <c:v>9043</c:v>
                </c:pt>
                <c:pt idx="1818">
                  <c:v>9048</c:v>
                </c:pt>
                <c:pt idx="1819">
                  <c:v>9053</c:v>
                </c:pt>
                <c:pt idx="1820">
                  <c:v>9058</c:v>
                </c:pt>
                <c:pt idx="1821">
                  <c:v>9063</c:v>
                </c:pt>
                <c:pt idx="1822">
                  <c:v>9068</c:v>
                </c:pt>
                <c:pt idx="1823">
                  <c:v>9074</c:v>
                </c:pt>
                <c:pt idx="1824">
                  <c:v>9078</c:v>
                </c:pt>
                <c:pt idx="1825">
                  <c:v>9083</c:v>
                </c:pt>
                <c:pt idx="1826">
                  <c:v>9088</c:v>
                </c:pt>
                <c:pt idx="1827">
                  <c:v>9093</c:v>
                </c:pt>
                <c:pt idx="1828">
                  <c:v>9098</c:v>
                </c:pt>
                <c:pt idx="1829">
                  <c:v>9103</c:v>
                </c:pt>
                <c:pt idx="1830">
                  <c:v>9108</c:v>
                </c:pt>
                <c:pt idx="1831">
                  <c:v>9112</c:v>
                </c:pt>
                <c:pt idx="1832">
                  <c:v>9118</c:v>
                </c:pt>
                <c:pt idx="1833">
                  <c:v>9123</c:v>
                </c:pt>
                <c:pt idx="1834">
                  <c:v>9128</c:v>
                </c:pt>
                <c:pt idx="1835">
                  <c:v>9133</c:v>
                </c:pt>
                <c:pt idx="1836">
                  <c:v>9138</c:v>
                </c:pt>
                <c:pt idx="1837">
                  <c:v>9143</c:v>
                </c:pt>
                <c:pt idx="1838">
                  <c:v>9147</c:v>
                </c:pt>
                <c:pt idx="1839">
                  <c:v>9152</c:v>
                </c:pt>
                <c:pt idx="1840">
                  <c:v>9157</c:v>
                </c:pt>
                <c:pt idx="1841">
                  <c:v>9163</c:v>
                </c:pt>
                <c:pt idx="1842">
                  <c:v>9168</c:v>
                </c:pt>
                <c:pt idx="1843">
                  <c:v>9173</c:v>
                </c:pt>
                <c:pt idx="1844">
                  <c:v>9178</c:v>
                </c:pt>
                <c:pt idx="1845">
                  <c:v>9183</c:v>
                </c:pt>
                <c:pt idx="1846">
                  <c:v>9187</c:v>
                </c:pt>
                <c:pt idx="1847">
                  <c:v>9192</c:v>
                </c:pt>
                <c:pt idx="1848">
                  <c:v>9197</c:v>
                </c:pt>
                <c:pt idx="1849">
                  <c:v>9203</c:v>
                </c:pt>
                <c:pt idx="1850">
                  <c:v>9208</c:v>
                </c:pt>
                <c:pt idx="1851">
                  <c:v>9213</c:v>
                </c:pt>
                <c:pt idx="1852">
                  <c:v>9218</c:v>
                </c:pt>
                <c:pt idx="1853">
                  <c:v>9222</c:v>
                </c:pt>
                <c:pt idx="1854">
                  <c:v>9227</c:v>
                </c:pt>
                <c:pt idx="1855">
                  <c:v>9232</c:v>
                </c:pt>
                <c:pt idx="1856">
                  <c:v>9237</c:v>
                </c:pt>
                <c:pt idx="1857">
                  <c:v>9242</c:v>
                </c:pt>
                <c:pt idx="1858">
                  <c:v>9248</c:v>
                </c:pt>
                <c:pt idx="1859">
                  <c:v>9253</c:v>
                </c:pt>
                <c:pt idx="1860">
                  <c:v>9257</c:v>
                </c:pt>
                <c:pt idx="1861">
                  <c:v>9262</c:v>
                </c:pt>
                <c:pt idx="1862">
                  <c:v>9267</c:v>
                </c:pt>
                <c:pt idx="1863">
                  <c:v>9272</c:v>
                </c:pt>
                <c:pt idx="1864">
                  <c:v>9277</c:v>
                </c:pt>
                <c:pt idx="1865">
                  <c:v>9282</c:v>
                </c:pt>
                <c:pt idx="1866">
                  <c:v>9288</c:v>
                </c:pt>
                <c:pt idx="1867">
                  <c:v>9292</c:v>
                </c:pt>
                <c:pt idx="1868">
                  <c:v>9297</c:v>
                </c:pt>
                <c:pt idx="1869">
                  <c:v>9302</c:v>
                </c:pt>
                <c:pt idx="1870">
                  <c:v>9307</c:v>
                </c:pt>
                <c:pt idx="1871">
                  <c:v>9312</c:v>
                </c:pt>
                <c:pt idx="1872">
                  <c:v>9317</c:v>
                </c:pt>
                <c:pt idx="1873">
                  <c:v>9322</c:v>
                </c:pt>
                <c:pt idx="1874">
                  <c:v>9326</c:v>
                </c:pt>
                <c:pt idx="1875">
                  <c:v>9332</c:v>
                </c:pt>
                <c:pt idx="1876">
                  <c:v>9337</c:v>
                </c:pt>
                <c:pt idx="1877">
                  <c:v>9342</c:v>
                </c:pt>
                <c:pt idx="1878">
                  <c:v>9347</c:v>
                </c:pt>
                <c:pt idx="1879">
                  <c:v>9352</c:v>
                </c:pt>
                <c:pt idx="1880">
                  <c:v>9357</c:v>
                </c:pt>
                <c:pt idx="1881">
                  <c:v>9361</c:v>
                </c:pt>
                <c:pt idx="1882">
                  <c:v>9366</c:v>
                </c:pt>
                <c:pt idx="1883">
                  <c:v>9371</c:v>
                </c:pt>
                <c:pt idx="1884">
                  <c:v>9377</c:v>
                </c:pt>
                <c:pt idx="1885">
                  <c:v>9382</c:v>
                </c:pt>
                <c:pt idx="1886">
                  <c:v>9387</c:v>
                </c:pt>
                <c:pt idx="1887">
                  <c:v>9392</c:v>
                </c:pt>
                <c:pt idx="1888">
                  <c:v>9397</c:v>
                </c:pt>
                <c:pt idx="1889">
                  <c:v>9401</c:v>
                </c:pt>
                <c:pt idx="1890">
                  <c:v>9406</c:v>
                </c:pt>
                <c:pt idx="1891">
                  <c:v>9411</c:v>
                </c:pt>
                <c:pt idx="1892">
                  <c:v>9417</c:v>
                </c:pt>
                <c:pt idx="1893">
                  <c:v>9422</c:v>
                </c:pt>
                <c:pt idx="1894">
                  <c:v>9427</c:v>
                </c:pt>
                <c:pt idx="1895">
                  <c:v>9432</c:v>
                </c:pt>
                <c:pt idx="1896">
                  <c:v>9436</c:v>
                </c:pt>
                <c:pt idx="1897">
                  <c:v>9441</c:v>
                </c:pt>
                <c:pt idx="1898">
                  <c:v>9446</c:v>
                </c:pt>
                <c:pt idx="1899">
                  <c:v>9451</c:v>
                </c:pt>
                <c:pt idx="1900">
                  <c:v>9456</c:v>
                </c:pt>
                <c:pt idx="1901">
                  <c:v>9462</c:v>
                </c:pt>
                <c:pt idx="1902">
                  <c:v>9467</c:v>
                </c:pt>
                <c:pt idx="1903">
                  <c:v>9471</c:v>
                </c:pt>
                <c:pt idx="1904">
                  <c:v>9476</c:v>
                </c:pt>
                <c:pt idx="1905">
                  <c:v>9481</c:v>
                </c:pt>
                <c:pt idx="1906">
                  <c:v>9486</c:v>
                </c:pt>
                <c:pt idx="1907">
                  <c:v>9491</c:v>
                </c:pt>
                <c:pt idx="1908">
                  <c:v>9496</c:v>
                </c:pt>
                <c:pt idx="1909">
                  <c:v>9502</c:v>
                </c:pt>
                <c:pt idx="1910">
                  <c:v>9506</c:v>
                </c:pt>
                <c:pt idx="1911">
                  <c:v>9511</c:v>
                </c:pt>
                <c:pt idx="1912">
                  <c:v>9516</c:v>
                </c:pt>
                <c:pt idx="1913">
                  <c:v>9521</c:v>
                </c:pt>
                <c:pt idx="1914">
                  <c:v>9526</c:v>
                </c:pt>
                <c:pt idx="1915">
                  <c:v>9531</c:v>
                </c:pt>
                <c:pt idx="1916">
                  <c:v>9536</c:v>
                </c:pt>
                <c:pt idx="1917">
                  <c:v>9541</c:v>
                </c:pt>
                <c:pt idx="1918">
                  <c:v>9546</c:v>
                </c:pt>
                <c:pt idx="1919">
                  <c:v>9551</c:v>
                </c:pt>
                <c:pt idx="1920">
                  <c:v>9556</c:v>
                </c:pt>
                <c:pt idx="1921">
                  <c:v>9561</c:v>
                </c:pt>
                <c:pt idx="1922">
                  <c:v>9566</c:v>
                </c:pt>
                <c:pt idx="1923">
                  <c:v>9571</c:v>
                </c:pt>
                <c:pt idx="1924">
                  <c:v>9576</c:v>
                </c:pt>
                <c:pt idx="1925">
                  <c:v>9580</c:v>
                </c:pt>
                <c:pt idx="1926">
                  <c:v>9586</c:v>
                </c:pt>
                <c:pt idx="1927">
                  <c:v>9591</c:v>
                </c:pt>
                <c:pt idx="1928">
                  <c:v>9596</c:v>
                </c:pt>
                <c:pt idx="1929">
                  <c:v>9601</c:v>
                </c:pt>
                <c:pt idx="1930">
                  <c:v>9606</c:v>
                </c:pt>
                <c:pt idx="1931">
                  <c:v>9611</c:v>
                </c:pt>
                <c:pt idx="1932">
                  <c:v>9615</c:v>
                </c:pt>
                <c:pt idx="1933">
                  <c:v>9620</c:v>
                </c:pt>
                <c:pt idx="1934">
                  <c:v>9625</c:v>
                </c:pt>
                <c:pt idx="1935">
                  <c:v>9631</c:v>
                </c:pt>
                <c:pt idx="1936">
                  <c:v>9636</c:v>
                </c:pt>
                <c:pt idx="1937">
                  <c:v>9641</c:v>
                </c:pt>
                <c:pt idx="1938">
                  <c:v>9646</c:v>
                </c:pt>
                <c:pt idx="1939">
                  <c:v>9650</c:v>
                </c:pt>
                <c:pt idx="1940">
                  <c:v>9655</c:v>
                </c:pt>
                <c:pt idx="1941">
                  <c:v>9660</c:v>
                </c:pt>
                <c:pt idx="1942">
                  <c:v>9665</c:v>
                </c:pt>
                <c:pt idx="1943">
                  <c:v>9671</c:v>
                </c:pt>
                <c:pt idx="1944">
                  <c:v>9676</c:v>
                </c:pt>
                <c:pt idx="1945">
                  <c:v>9681</c:v>
                </c:pt>
                <c:pt idx="1946">
                  <c:v>9685</c:v>
                </c:pt>
                <c:pt idx="1947">
                  <c:v>9690</c:v>
                </c:pt>
                <c:pt idx="1948">
                  <c:v>9695</c:v>
                </c:pt>
                <c:pt idx="1949">
                  <c:v>9700</c:v>
                </c:pt>
                <c:pt idx="1950">
                  <c:v>9705</c:v>
                </c:pt>
                <c:pt idx="1951">
                  <c:v>9710</c:v>
                </c:pt>
                <c:pt idx="1952">
                  <c:v>9716</c:v>
                </c:pt>
                <c:pt idx="1953">
                  <c:v>9720</c:v>
                </c:pt>
                <c:pt idx="1954">
                  <c:v>9725</c:v>
                </c:pt>
                <c:pt idx="1955">
                  <c:v>9730</c:v>
                </c:pt>
                <c:pt idx="1956">
                  <c:v>9735</c:v>
                </c:pt>
                <c:pt idx="1957">
                  <c:v>9740</c:v>
                </c:pt>
                <c:pt idx="1958">
                  <c:v>9745</c:v>
                </c:pt>
                <c:pt idx="1959">
                  <c:v>9750</c:v>
                </c:pt>
                <c:pt idx="1960">
                  <c:v>9755</c:v>
                </c:pt>
                <c:pt idx="1961">
                  <c:v>9760</c:v>
                </c:pt>
                <c:pt idx="1962">
                  <c:v>9765</c:v>
                </c:pt>
                <c:pt idx="1963">
                  <c:v>9770</c:v>
                </c:pt>
                <c:pt idx="1964">
                  <c:v>9775</c:v>
                </c:pt>
                <c:pt idx="1965">
                  <c:v>9780</c:v>
                </c:pt>
                <c:pt idx="1966">
                  <c:v>9785</c:v>
                </c:pt>
                <c:pt idx="1967">
                  <c:v>9790</c:v>
                </c:pt>
                <c:pt idx="1968">
                  <c:v>9794</c:v>
                </c:pt>
                <c:pt idx="1969">
                  <c:v>9800</c:v>
                </c:pt>
                <c:pt idx="1970">
                  <c:v>9805</c:v>
                </c:pt>
                <c:pt idx="1971">
                  <c:v>9810</c:v>
                </c:pt>
                <c:pt idx="1972">
                  <c:v>9815</c:v>
                </c:pt>
                <c:pt idx="1973">
                  <c:v>9820</c:v>
                </c:pt>
                <c:pt idx="1974">
                  <c:v>9825</c:v>
                </c:pt>
                <c:pt idx="1975">
                  <c:v>9829</c:v>
                </c:pt>
                <c:pt idx="1976">
                  <c:v>9834</c:v>
                </c:pt>
                <c:pt idx="1977">
                  <c:v>9839</c:v>
                </c:pt>
                <c:pt idx="1978">
                  <c:v>9845</c:v>
                </c:pt>
                <c:pt idx="1979">
                  <c:v>9850</c:v>
                </c:pt>
                <c:pt idx="1980">
                  <c:v>9855</c:v>
                </c:pt>
                <c:pt idx="1981">
                  <c:v>9860</c:v>
                </c:pt>
                <c:pt idx="1982">
                  <c:v>9864</c:v>
                </c:pt>
                <c:pt idx="1983">
                  <c:v>9869</c:v>
                </c:pt>
                <c:pt idx="1984">
                  <c:v>9874</c:v>
                </c:pt>
                <c:pt idx="1985">
                  <c:v>9879</c:v>
                </c:pt>
                <c:pt idx="1986">
                  <c:v>9885</c:v>
                </c:pt>
                <c:pt idx="1987">
                  <c:v>9890</c:v>
                </c:pt>
                <c:pt idx="1988">
                  <c:v>9895</c:v>
                </c:pt>
                <c:pt idx="1989">
                  <c:v>9899</c:v>
                </c:pt>
                <c:pt idx="1990">
                  <c:v>9904</c:v>
                </c:pt>
                <c:pt idx="1991">
                  <c:v>9909</c:v>
                </c:pt>
                <c:pt idx="1992">
                  <c:v>9914</c:v>
                </c:pt>
                <c:pt idx="1993">
                  <c:v>9919</c:v>
                </c:pt>
                <c:pt idx="1994">
                  <c:v>9924</c:v>
                </c:pt>
                <c:pt idx="1995">
                  <c:v>9930</c:v>
                </c:pt>
                <c:pt idx="1996">
                  <c:v>9934</c:v>
                </c:pt>
                <c:pt idx="1997">
                  <c:v>9939</c:v>
                </c:pt>
                <c:pt idx="1998">
                  <c:v>9944</c:v>
                </c:pt>
                <c:pt idx="1999">
                  <c:v>9949</c:v>
                </c:pt>
                <c:pt idx="2000">
                  <c:v>9954</c:v>
                </c:pt>
                <c:pt idx="2001">
                  <c:v>9959</c:v>
                </c:pt>
                <c:pt idx="2002">
                  <c:v>9964</c:v>
                </c:pt>
                <c:pt idx="2003">
                  <c:v>9970</c:v>
                </c:pt>
                <c:pt idx="2004">
                  <c:v>9974</c:v>
                </c:pt>
                <c:pt idx="2005">
                  <c:v>9979</c:v>
                </c:pt>
                <c:pt idx="2006">
                  <c:v>9984</c:v>
                </c:pt>
                <c:pt idx="2007">
                  <c:v>9989</c:v>
                </c:pt>
                <c:pt idx="2008">
                  <c:v>9994</c:v>
                </c:pt>
                <c:pt idx="2009">
                  <c:v>9999</c:v>
                </c:pt>
                <c:pt idx="2010">
                  <c:v>10004</c:v>
                </c:pt>
                <c:pt idx="2011">
                  <c:v>10008</c:v>
                </c:pt>
                <c:pt idx="2012">
                  <c:v>10014</c:v>
                </c:pt>
                <c:pt idx="2013">
                  <c:v>10019</c:v>
                </c:pt>
                <c:pt idx="2014">
                  <c:v>10024</c:v>
                </c:pt>
                <c:pt idx="2015">
                  <c:v>10029</c:v>
                </c:pt>
                <c:pt idx="2016">
                  <c:v>10034</c:v>
                </c:pt>
                <c:pt idx="2017">
                  <c:v>10039</c:v>
                </c:pt>
                <c:pt idx="2018">
                  <c:v>10043</c:v>
                </c:pt>
                <c:pt idx="2019">
                  <c:v>10048</c:v>
                </c:pt>
                <c:pt idx="2020">
                  <c:v>10053</c:v>
                </c:pt>
                <c:pt idx="2021">
                  <c:v>10059</c:v>
                </c:pt>
                <c:pt idx="2022">
                  <c:v>10064</c:v>
                </c:pt>
                <c:pt idx="2023">
                  <c:v>10069</c:v>
                </c:pt>
                <c:pt idx="2024">
                  <c:v>10074</c:v>
                </c:pt>
                <c:pt idx="2025">
                  <c:v>10078</c:v>
                </c:pt>
                <c:pt idx="2026">
                  <c:v>10083</c:v>
                </c:pt>
                <c:pt idx="2027">
                  <c:v>10088</c:v>
                </c:pt>
                <c:pt idx="2028">
                  <c:v>10093</c:v>
                </c:pt>
                <c:pt idx="2029">
                  <c:v>10099</c:v>
                </c:pt>
                <c:pt idx="2030">
                  <c:v>10104</c:v>
                </c:pt>
                <c:pt idx="2031">
                  <c:v>10109</c:v>
                </c:pt>
                <c:pt idx="2032">
                  <c:v>10113</c:v>
                </c:pt>
                <c:pt idx="2033">
                  <c:v>10118</c:v>
                </c:pt>
                <c:pt idx="2034">
                  <c:v>10123</c:v>
                </c:pt>
                <c:pt idx="2035">
                  <c:v>10128</c:v>
                </c:pt>
                <c:pt idx="2036">
                  <c:v>10133</c:v>
                </c:pt>
                <c:pt idx="2037">
                  <c:v>10138</c:v>
                </c:pt>
                <c:pt idx="2038">
                  <c:v>10144</c:v>
                </c:pt>
                <c:pt idx="2039">
                  <c:v>10149</c:v>
                </c:pt>
                <c:pt idx="2040">
                  <c:v>10153</c:v>
                </c:pt>
                <c:pt idx="2041">
                  <c:v>10158</c:v>
                </c:pt>
                <c:pt idx="2042">
                  <c:v>10163</c:v>
                </c:pt>
                <c:pt idx="2043">
                  <c:v>10168</c:v>
                </c:pt>
                <c:pt idx="2044">
                  <c:v>10173</c:v>
                </c:pt>
                <c:pt idx="2045">
                  <c:v>10178</c:v>
                </c:pt>
                <c:pt idx="2046">
                  <c:v>10184</c:v>
                </c:pt>
                <c:pt idx="2047">
                  <c:v>10188</c:v>
                </c:pt>
                <c:pt idx="2048">
                  <c:v>10193</c:v>
                </c:pt>
                <c:pt idx="2049">
                  <c:v>10198</c:v>
                </c:pt>
                <c:pt idx="2050">
                  <c:v>10203</c:v>
                </c:pt>
                <c:pt idx="2051">
                  <c:v>10208</c:v>
                </c:pt>
                <c:pt idx="2052">
                  <c:v>10213</c:v>
                </c:pt>
                <c:pt idx="2053">
                  <c:v>10218</c:v>
                </c:pt>
                <c:pt idx="2054">
                  <c:v>10222</c:v>
                </c:pt>
                <c:pt idx="2055">
                  <c:v>10228</c:v>
                </c:pt>
                <c:pt idx="2056">
                  <c:v>10233</c:v>
                </c:pt>
                <c:pt idx="2057">
                  <c:v>10238</c:v>
                </c:pt>
                <c:pt idx="2058">
                  <c:v>10243</c:v>
                </c:pt>
                <c:pt idx="2059">
                  <c:v>10248</c:v>
                </c:pt>
                <c:pt idx="2060">
                  <c:v>10253</c:v>
                </c:pt>
                <c:pt idx="2061">
                  <c:v>10258</c:v>
                </c:pt>
                <c:pt idx="2062">
                  <c:v>10262</c:v>
                </c:pt>
                <c:pt idx="2063">
                  <c:v>10267</c:v>
                </c:pt>
                <c:pt idx="2064">
                  <c:v>10273</c:v>
                </c:pt>
                <c:pt idx="2065">
                  <c:v>10278</c:v>
                </c:pt>
                <c:pt idx="2066">
                  <c:v>10283</c:v>
                </c:pt>
                <c:pt idx="2067">
                  <c:v>10288</c:v>
                </c:pt>
                <c:pt idx="2068">
                  <c:v>10293</c:v>
                </c:pt>
                <c:pt idx="2069">
                  <c:v>10297</c:v>
                </c:pt>
                <c:pt idx="2070">
                  <c:v>10302</c:v>
                </c:pt>
                <c:pt idx="2071">
                  <c:v>10307</c:v>
                </c:pt>
                <c:pt idx="2072">
                  <c:v>10313</c:v>
                </c:pt>
                <c:pt idx="2073">
                  <c:v>10318</c:v>
                </c:pt>
                <c:pt idx="2074">
                  <c:v>10323</c:v>
                </c:pt>
                <c:pt idx="2075">
                  <c:v>10328</c:v>
                </c:pt>
                <c:pt idx="2076">
                  <c:v>10332</c:v>
                </c:pt>
                <c:pt idx="2077">
                  <c:v>10337</c:v>
                </c:pt>
                <c:pt idx="2078">
                  <c:v>10342</c:v>
                </c:pt>
                <c:pt idx="2079">
                  <c:v>10347</c:v>
                </c:pt>
                <c:pt idx="2080">
                  <c:v>10352</c:v>
                </c:pt>
                <c:pt idx="2081">
                  <c:v>10358</c:v>
                </c:pt>
                <c:pt idx="2082">
                  <c:v>10363</c:v>
                </c:pt>
                <c:pt idx="2083">
                  <c:v>10368</c:v>
                </c:pt>
                <c:pt idx="2084">
                  <c:v>10372</c:v>
                </c:pt>
                <c:pt idx="2085">
                  <c:v>10377</c:v>
                </c:pt>
                <c:pt idx="2086">
                  <c:v>10382</c:v>
                </c:pt>
                <c:pt idx="2087">
                  <c:v>10387</c:v>
                </c:pt>
                <c:pt idx="2088">
                  <c:v>10392</c:v>
                </c:pt>
                <c:pt idx="2089">
                  <c:v>10398</c:v>
                </c:pt>
                <c:pt idx="2090">
                  <c:v>10403</c:v>
                </c:pt>
                <c:pt idx="2091">
                  <c:v>10407</c:v>
                </c:pt>
                <c:pt idx="2092">
                  <c:v>10412</c:v>
                </c:pt>
                <c:pt idx="2093">
                  <c:v>10417</c:v>
                </c:pt>
                <c:pt idx="2094">
                  <c:v>10422</c:v>
                </c:pt>
                <c:pt idx="2095">
                  <c:v>10427</c:v>
                </c:pt>
                <c:pt idx="2096">
                  <c:v>10432</c:v>
                </c:pt>
                <c:pt idx="2097">
                  <c:v>10437</c:v>
                </c:pt>
                <c:pt idx="2098">
                  <c:v>10442</c:v>
                </c:pt>
                <c:pt idx="2099">
                  <c:v>10447</c:v>
                </c:pt>
                <c:pt idx="2100">
                  <c:v>10452</c:v>
                </c:pt>
                <c:pt idx="2101">
                  <c:v>10457</c:v>
                </c:pt>
                <c:pt idx="2102">
                  <c:v>10462</c:v>
                </c:pt>
                <c:pt idx="2103">
                  <c:v>10467</c:v>
                </c:pt>
                <c:pt idx="2104">
                  <c:v>10472</c:v>
                </c:pt>
                <c:pt idx="2105">
                  <c:v>10476</c:v>
                </c:pt>
                <c:pt idx="2106">
                  <c:v>10482</c:v>
                </c:pt>
                <c:pt idx="2107">
                  <c:v>10487</c:v>
                </c:pt>
                <c:pt idx="2108">
                  <c:v>10492</c:v>
                </c:pt>
                <c:pt idx="2109">
                  <c:v>10497</c:v>
                </c:pt>
                <c:pt idx="2110">
                  <c:v>10502</c:v>
                </c:pt>
                <c:pt idx="2111">
                  <c:v>10507</c:v>
                </c:pt>
                <c:pt idx="2112">
                  <c:v>10512</c:v>
                </c:pt>
                <c:pt idx="2113">
                  <c:v>10516</c:v>
                </c:pt>
                <c:pt idx="2114">
                  <c:v>10521</c:v>
                </c:pt>
                <c:pt idx="2115">
                  <c:v>10527</c:v>
                </c:pt>
                <c:pt idx="2116">
                  <c:v>10532</c:v>
                </c:pt>
                <c:pt idx="2117">
                  <c:v>10537</c:v>
                </c:pt>
                <c:pt idx="2118">
                  <c:v>10542</c:v>
                </c:pt>
                <c:pt idx="2119">
                  <c:v>10547</c:v>
                </c:pt>
                <c:pt idx="2120">
                  <c:v>10551</c:v>
                </c:pt>
                <c:pt idx="2121">
                  <c:v>10556</c:v>
                </c:pt>
                <c:pt idx="2122">
                  <c:v>10561</c:v>
                </c:pt>
                <c:pt idx="2123">
                  <c:v>10567</c:v>
                </c:pt>
                <c:pt idx="2124">
                  <c:v>10572</c:v>
                </c:pt>
                <c:pt idx="2125">
                  <c:v>10577</c:v>
                </c:pt>
                <c:pt idx="2126">
                  <c:v>10582</c:v>
                </c:pt>
                <c:pt idx="2127">
                  <c:v>10586</c:v>
                </c:pt>
                <c:pt idx="2128">
                  <c:v>10591</c:v>
                </c:pt>
                <c:pt idx="2129">
                  <c:v>10596</c:v>
                </c:pt>
                <c:pt idx="2130">
                  <c:v>10601</c:v>
                </c:pt>
                <c:pt idx="2131">
                  <c:v>10606</c:v>
                </c:pt>
                <c:pt idx="2132">
                  <c:v>10612</c:v>
                </c:pt>
                <c:pt idx="2133">
                  <c:v>10617</c:v>
                </c:pt>
                <c:pt idx="2134">
                  <c:v>10622</c:v>
                </c:pt>
                <c:pt idx="2135">
                  <c:v>10626</c:v>
                </c:pt>
                <c:pt idx="2136">
                  <c:v>10631</c:v>
                </c:pt>
                <c:pt idx="2137">
                  <c:v>10636</c:v>
                </c:pt>
                <c:pt idx="2138">
                  <c:v>10641</c:v>
                </c:pt>
                <c:pt idx="2139">
                  <c:v>10646</c:v>
                </c:pt>
                <c:pt idx="2140">
                  <c:v>10651</c:v>
                </c:pt>
                <c:pt idx="2141">
                  <c:v>10657</c:v>
                </c:pt>
                <c:pt idx="2142">
                  <c:v>10661</c:v>
                </c:pt>
                <c:pt idx="2143">
                  <c:v>10666</c:v>
                </c:pt>
                <c:pt idx="2144">
                  <c:v>10671</c:v>
                </c:pt>
                <c:pt idx="2145">
                  <c:v>10676</c:v>
                </c:pt>
                <c:pt idx="2146">
                  <c:v>10681</c:v>
                </c:pt>
                <c:pt idx="2147">
                  <c:v>10686</c:v>
                </c:pt>
                <c:pt idx="2148">
                  <c:v>10691</c:v>
                </c:pt>
                <c:pt idx="2149">
                  <c:v>10696</c:v>
                </c:pt>
                <c:pt idx="2150">
                  <c:v>10701</c:v>
                </c:pt>
                <c:pt idx="2151">
                  <c:v>10706</c:v>
                </c:pt>
                <c:pt idx="2152">
                  <c:v>10711</c:v>
                </c:pt>
                <c:pt idx="2153">
                  <c:v>10716</c:v>
                </c:pt>
                <c:pt idx="2154">
                  <c:v>10721</c:v>
                </c:pt>
                <c:pt idx="2155">
                  <c:v>10726</c:v>
                </c:pt>
                <c:pt idx="2156">
                  <c:v>10730</c:v>
                </c:pt>
                <c:pt idx="2157">
                  <c:v>10735</c:v>
                </c:pt>
                <c:pt idx="2158">
                  <c:v>10741</c:v>
                </c:pt>
                <c:pt idx="2159">
                  <c:v>10746</c:v>
                </c:pt>
                <c:pt idx="2160">
                  <c:v>10751</c:v>
                </c:pt>
                <c:pt idx="2161">
                  <c:v>10756</c:v>
                </c:pt>
                <c:pt idx="2162">
                  <c:v>10761</c:v>
                </c:pt>
                <c:pt idx="2163">
                  <c:v>10765</c:v>
                </c:pt>
                <c:pt idx="2164">
                  <c:v>10770</c:v>
                </c:pt>
                <c:pt idx="2165">
                  <c:v>10775</c:v>
                </c:pt>
                <c:pt idx="2166">
                  <c:v>10781</c:v>
                </c:pt>
                <c:pt idx="2167">
                  <c:v>10786</c:v>
                </c:pt>
                <c:pt idx="2168">
                  <c:v>10791</c:v>
                </c:pt>
                <c:pt idx="2169">
                  <c:v>10796</c:v>
                </c:pt>
                <c:pt idx="2170">
                  <c:v>10800</c:v>
                </c:pt>
                <c:pt idx="2171">
                  <c:v>10805</c:v>
                </c:pt>
                <c:pt idx="2172">
                  <c:v>10810</c:v>
                </c:pt>
                <c:pt idx="2173">
                  <c:v>10815</c:v>
                </c:pt>
                <c:pt idx="2174">
                  <c:v>10820</c:v>
                </c:pt>
                <c:pt idx="2175">
                  <c:v>10826</c:v>
                </c:pt>
                <c:pt idx="2176">
                  <c:v>10831</c:v>
                </c:pt>
                <c:pt idx="2177">
                  <c:v>10835</c:v>
                </c:pt>
                <c:pt idx="2178">
                  <c:v>10840</c:v>
                </c:pt>
                <c:pt idx="2179">
                  <c:v>10845</c:v>
                </c:pt>
                <c:pt idx="2180">
                  <c:v>10850</c:v>
                </c:pt>
                <c:pt idx="2181">
                  <c:v>10855</c:v>
                </c:pt>
                <c:pt idx="2182">
                  <c:v>10860</c:v>
                </c:pt>
                <c:pt idx="2183">
                  <c:v>10866</c:v>
                </c:pt>
                <c:pt idx="2184">
                  <c:v>10870</c:v>
                </c:pt>
                <c:pt idx="2185">
                  <c:v>10875</c:v>
                </c:pt>
                <c:pt idx="2186">
                  <c:v>10880</c:v>
                </c:pt>
                <c:pt idx="2187">
                  <c:v>10885</c:v>
                </c:pt>
                <c:pt idx="2188">
                  <c:v>10890</c:v>
                </c:pt>
                <c:pt idx="2189">
                  <c:v>10895</c:v>
                </c:pt>
                <c:pt idx="2190">
                  <c:v>10900</c:v>
                </c:pt>
                <c:pt idx="2191">
                  <c:v>10904</c:v>
                </c:pt>
                <c:pt idx="2192">
                  <c:v>10910</c:v>
                </c:pt>
                <c:pt idx="2193">
                  <c:v>10915</c:v>
                </c:pt>
                <c:pt idx="2194">
                  <c:v>10920</c:v>
                </c:pt>
                <c:pt idx="2195">
                  <c:v>10925</c:v>
                </c:pt>
                <c:pt idx="2196">
                  <c:v>10930</c:v>
                </c:pt>
                <c:pt idx="2197">
                  <c:v>10935</c:v>
                </c:pt>
                <c:pt idx="2198">
                  <c:v>10940</c:v>
                </c:pt>
                <c:pt idx="2199">
                  <c:v>10944</c:v>
                </c:pt>
                <c:pt idx="2200">
                  <c:v>10949</c:v>
                </c:pt>
                <c:pt idx="2201">
                  <c:v>10955</c:v>
                </c:pt>
                <c:pt idx="2202">
                  <c:v>10960</c:v>
                </c:pt>
                <c:pt idx="2203">
                  <c:v>10965</c:v>
                </c:pt>
                <c:pt idx="2204">
                  <c:v>10970</c:v>
                </c:pt>
                <c:pt idx="2205">
                  <c:v>10975</c:v>
                </c:pt>
                <c:pt idx="2206">
                  <c:v>10979</c:v>
                </c:pt>
                <c:pt idx="2207">
                  <c:v>10984</c:v>
                </c:pt>
                <c:pt idx="2208">
                  <c:v>10989</c:v>
                </c:pt>
                <c:pt idx="2209">
                  <c:v>10995</c:v>
                </c:pt>
                <c:pt idx="2210">
                  <c:v>11000</c:v>
                </c:pt>
                <c:pt idx="2211">
                  <c:v>11005</c:v>
                </c:pt>
                <c:pt idx="2212">
                  <c:v>11010</c:v>
                </c:pt>
                <c:pt idx="2213">
                  <c:v>11014</c:v>
                </c:pt>
                <c:pt idx="2214">
                  <c:v>11019</c:v>
                </c:pt>
                <c:pt idx="2215">
                  <c:v>11024</c:v>
                </c:pt>
                <c:pt idx="2216">
                  <c:v>11029</c:v>
                </c:pt>
                <c:pt idx="2217">
                  <c:v>11034</c:v>
                </c:pt>
                <c:pt idx="2218">
                  <c:v>11040</c:v>
                </c:pt>
                <c:pt idx="2219">
                  <c:v>11045</c:v>
                </c:pt>
                <c:pt idx="2220">
                  <c:v>11049</c:v>
                </c:pt>
                <c:pt idx="2221">
                  <c:v>11054</c:v>
                </c:pt>
                <c:pt idx="2222">
                  <c:v>11059</c:v>
                </c:pt>
                <c:pt idx="2223">
                  <c:v>11064</c:v>
                </c:pt>
                <c:pt idx="2224">
                  <c:v>11069</c:v>
                </c:pt>
                <c:pt idx="2225">
                  <c:v>11074</c:v>
                </c:pt>
                <c:pt idx="2226">
                  <c:v>11080</c:v>
                </c:pt>
                <c:pt idx="2227">
                  <c:v>11084</c:v>
                </c:pt>
                <c:pt idx="2228">
                  <c:v>11089</c:v>
                </c:pt>
                <c:pt idx="2229">
                  <c:v>11094</c:v>
                </c:pt>
                <c:pt idx="2230">
                  <c:v>11099</c:v>
                </c:pt>
                <c:pt idx="2231">
                  <c:v>11104</c:v>
                </c:pt>
                <c:pt idx="2232">
                  <c:v>11109</c:v>
                </c:pt>
                <c:pt idx="2233">
                  <c:v>11114</c:v>
                </c:pt>
                <c:pt idx="2234">
                  <c:v>11118</c:v>
                </c:pt>
                <c:pt idx="2235">
                  <c:v>11124</c:v>
                </c:pt>
                <c:pt idx="2236">
                  <c:v>11129</c:v>
                </c:pt>
                <c:pt idx="2237">
                  <c:v>11134</c:v>
                </c:pt>
                <c:pt idx="2238">
                  <c:v>11139</c:v>
                </c:pt>
                <c:pt idx="2239">
                  <c:v>11144</c:v>
                </c:pt>
                <c:pt idx="2240">
                  <c:v>11149</c:v>
                </c:pt>
                <c:pt idx="2241">
                  <c:v>11153</c:v>
                </c:pt>
                <c:pt idx="2242">
                  <c:v>11158</c:v>
                </c:pt>
                <c:pt idx="2243">
                  <c:v>11163</c:v>
                </c:pt>
                <c:pt idx="2244">
                  <c:v>11169</c:v>
                </c:pt>
                <c:pt idx="2245">
                  <c:v>11174</c:v>
                </c:pt>
                <c:pt idx="2246">
                  <c:v>11179</c:v>
                </c:pt>
                <c:pt idx="2247">
                  <c:v>11184</c:v>
                </c:pt>
                <c:pt idx="2248">
                  <c:v>11188</c:v>
                </c:pt>
                <c:pt idx="2249">
                  <c:v>11193</c:v>
                </c:pt>
                <c:pt idx="2250">
                  <c:v>11198</c:v>
                </c:pt>
                <c:pt idx="2251">
                  <c:v>11203</c:v>
                </c:pt>
                <c:pt idx="2252">
                  <c:v>11209</c:v>
                </c:pt>
                <c:pt idx="2253">
                  <c:v>11214</c:v>
                </c:pt>
                <c:pt idx="2254">
                  <c:v>11219</c:v>
                </c:pt>
                <c:pt idx="2255">
                  <c:v>11224</c:v>
                </c:pt>
                <c:pt idx="2256">
                  <c:v>11228</c:v>
                </c:pt>
                <c:pt idx="2257">
                  <c:v>11233</c:v>
                </c:pt>
                <c:pt idx="2258">
                  <c:v>11238</c:v>
                </c:pt>
                <c:pt idx="2259">
                  <c:v>11243</c:v>
                </c:pt>
                <c:pt idx="2260">
                  <c:v>11248</c:v>
                </c:pt>
                <c:pt idx="2261">
                  <c:v>11254</c:v>
                </c:pt>
                <c:pt idx="2262">
                  <c:v>11259</c:v>
                </c:pt>
                <c:pt idx="2263">
                  <c:v>11263</c:v>
                </c:pt>
                <c:pt idx="2264">
                  <c:v>11268</c:v>
                </c:pt>
                <c:pt idx="2265">
                  <c:v>11273</c:v>
                </c:pt>
                <c:pt idx="2266">
                  <c:v>11278</c:v>
                </c:pt>
                <c:pt idx="2267">
                  <c:v>11283</c:v>
                </c:pt>
                <c:pt idx="2268">
                  <c:v>11288</c:v>
                </c:pt>
                <c:pt idx="2269">
                  <c:v>11294</c:v>
                </c:pt>
                <c:pt idx="2270">
                  <c:v>11298</c:v>
                </c:pt>
                <c:pt idx="2271">
                  <c:v>11303</c:v>
                </c:pt>
                <c:pt idx="2272">
                  <c:v>11308</c:v>
                </c:pt>
                <c:pt idx="2273">
                  <c:v>11313</c:v>
                </c:pt>
                <c:pt idx="2274">
                  <c:v>11318</c:v>
                </c:pt>
                <c:pt idx="2275">
                  <c:v>11323</c:v>
                </c:pt>
                <c:pt idx="2276">
                  <c:v>11328</c:v>
                </c:pt>
                <c:pt idx="2277">
                  <c:v>11332</c:v>
                </c:pt>
                <c:pt idx="2278">
                  <c:v>11338</c:v>
                </c:pt>
                <c:pt idx="2279">
                  <c:v>11343</c:v>
                </c:pt>
                <c:pt idx="2280">
                  <c:v>11348</c:v>
                </c:pt>
                <c:pt idx="2281">
                  <c:v>11353</c:v>
                </c:pt>
                <c:pt idx="2282">
                  <c:v>11358</c:v>
                </c:pt>
                <c:pt idx="2283">
                  <c:v>11363</c:v>
                </c:pt>
                <c:pt idx="2284">
                  <c:v>11367</c:v>
                </c:pt>
                <c:pt idx="2285">
                  <c:v>11372</c:v>
                </c:pt>
                <c:pt idx="2286">
                  <c:v>11378</c:v>
                </c:pt>
                <c:pt idx="2287">
                  <c:v>11383</c:v>
                </c:pt>
                <c:pt idx="2288">
                  <c:v>11388</c:v>
                </c:pt>
                <c:pt idx="2289">
                  <c:v>11393</c:v>
                </c:pt>
                <c:pt idx="2290">
                  <c:v>11398</c:v>
                </c:pt>
                <c:pt idx="2291">
                  <c:v>11402</c:v>
                </c:pt>
                <c:pt idx="2292">
                  <c:v>11407</c:v>
                </c:pt>
                <c:pt idx="2293">
                  <c:v>11412</c:v>
                </c:pt>
                <c:pt idx="2294">
                  <c:v>11417</c:v>
                </c:pt>
                <c:pt idx="2295">
                  <c:v>11423</c:v>
                </c:pt>
                <c:pt idx="2296">
                  <c:v>11428</c:v>
                </c:pt>
                <c:pt idx="2297">
                  <c:v>11433</c:v>
                </c:pt>
                <c:pt idx="2298">
                  <c:v>11437</c:v>
                </c:pt>
                <c:pt idx="2299">
                  <c:v>11442</c:v>
                </c:pt>
                <c:pt idx="2300">
                  <c:v>11447</c:v>
                </c:pt>
                <c:pt idx="2301">
                  <c:v>11452</c:v>
                </c:pt>
                <c:pt idx="2302">
                  <c:v>11457</c:v>
                </c:pt>
                <c:pt idx="2303">
                  <c:v>11463</c:v>
                </c:pt>
                <c:pt idx="2304">
                  <c:v>11468</c:v>
                </c:pt>
                <c:pt idx="2305">
                  <c:v>11472</c:v>
                </c:pt>
                <c:pt idx="2306">
                  <c:v>11477</c:v>
                </c:pt>
                <c:pt idx="2307">
                  <c:v>11482</c:v>
                </c:pt>
                <c:pt idx="2308">
                  <c:v>11487</c:v>
                </c:pt>
                <c:pt idx="2309">
                  <c:v>11492</c:v>
                </c:pt>
                <c:pt idx="2310">
                  <c:v>11497</c:v>
                </c:pt>
                <c:pt idx="2311">
                  <c:v>11502</c:v>
                </c:pt>
                <c:pt idx="2312">
                  <c:v>11508</c:v>
                </c:pt>
                <c:pt idx="2313">
                  <c:v>11512</c:v>
                </c:pt>
                <c:pt idx="2314">
                  <c:v>11517</c:v>
                </c:pt>
                <c:pt idx="2315">
                  <c:v>11522</c:v>
                </c:pt>
                <c:pt idx="2316">
                  <c:v>11527</c:v>
                </c:pt>
                <c:pt idx="2317">
                  <c:v>11532</c:v>
                </c:pt>
                <c:pt idx="2318">
                  <c:v>11537</c:v>
                </c:pt>
                <c:pt idx="2319">
                  <c:v>11542</c:v>
                </c:pt>
                <c:pt idx="2320">
                  <c:v>11546</c:v>
                </c:pt>
                <c:pt idx="2321">
                  <c:v>11552</c:v>
                </c:pt>
                <c:pt idx="2322">
                  <c:v>11557</c:v>
                </c:pt>
                <c:pt idx="2323">
                  <c:v>11562</c:v>
                </c:pt>
                <c:pt idx="2324">
                  <c:v>11567</c:v>
                </c:pt>
                <c:pt idx="2325">
                  <c:v>11572</c:v>
                </c:pt>
                <c:pt idx="2326">
                  <c:v>11577</c:v>
                </c:pt>
                <c:pt idx="2327">
                  <c:v>11581</c:v>
                </c:pt>
                <c:pt idx="2328">
                  <c:v>11586</c:v>
                </c:pt>
                <c:pt idx="2329">
                  <c:v>11592</c:v>
                </c:pt>
                <c:pt idx="2330">
                  <c:v>11597</c:v>
                </c:pt>
                <c:pt idx="2331">
                  <c:v>11602</c:v>
                </c:pt>
                <c:pt idx="2332">
                  <c:v>11607</c:v>
                </c:pt>
                <c:pt idx="2333">
                  <c:v>11612</c:v>
                </c:pt>
                <c:pt idx="2334">
                  <c:v>11616</c:v>
                </c:pt>
                <c:pt idx="2335">
                  <c:v>11621</c:v>
                </c:pt>
                <c:pt idx="2336">
                  <c:v>11626</c:v>
                </c:pt>
                <c:pt idx="2337">
                  <c:v>11631</c:v>
                </c:pt>
                <c:pt idx="2338">
                  <c:v>11637</c:v>
                </c:pt>
                <c:pt idx="2339">
                  <c:v>11642</c:v>
                </c:pt>
                <c:pt idx="2340">
                  <c:v>11647</c:v>
                </c:pt>
                <c:pt idx="2341">
                  <c:v>11651</c:v>
                </c:pt>
                <c:pt idx="2342">
                  <c:v>11656</c:v>
                </c:pt>
                <c:pt idx="2343">
                  <c:v>11661</c:v>
                </c:pt>
                <c:pt idx="2344">
                  <c:v>11666</c:v>
                </c:pt>
                <c:pt idx="2345">
                  <c:v>11671</c:v>
                </c:pt>
                <c:pt idx="2346">
                  <c:v>11677</c:v>
                </c:pt>
                <c:pt idx="2347">
                  <c:v>11682</c:v>
                </c:pt>
                <c:pt idx="2348">
                  <c:v>11686</c:v>
                </c:pt>
                <c:pt idx="2349">
                  <c:v>11691</c:v>
                </c:pt>
                <c:pt idx="2350">
                  <c:v>11696</c:v>
                </c:pt>
                <c:pt idx="2351">
                  <c:v>11701</c:v>
                </c:pt>
                <c:pt idx="2352">
                  <c:v>11706</c:v>
                </c:pt>
                <c:pt idx="2353">
                  <c:v>11711</c:v>
                </c:pt>
                <c:pt idx="2354">
                  <c:v>11716</c:v>
                </c:pt>
                <c:pt idx="2355">
                  <c:v>11721</c:v>
                </c:pt>
                <c:pt idx="2356">
                  <c:v>11726</c:v>
                </c:pt>
                <c:pt idx="2357">
                  <c:v>11731</c:v>
                </c:pt>
                <c:pt idx="2358">
                  <c:v>11736</c:v>
                </c:pt>
                <c:pt idx="2359">
                  <c:v>11741</c:v>
                </c:pt>
                <c:pt idx="2360">
                  <c:v>11746</c:v>
                </c:pt>
                <c:pt idx="2361">
                  <c:v>11751</c:v>
                </c:pt>
                <c:pt idx="2362">
                  <c:v>11755</c:v>
                </c:pt>
                <c:pt idx="2363">
                  <c:v>11760</c:v>
                </c:pt>
                <c:pt idx="2364">
                  <c:v>11766</c:v>
                </c:pt>
                <c:pt idx="2365">
                  <c:v>11771</c:v>
                </c:pt>
                <c:pt idx="2366">
                  <c:v>11776</c:v>
                </c:pt>
                <c:pt idx="2367">
                  <c:v>11781</c:v>
                </c:pt>
                <c:pt idx="2368">
                  <c:v>11786</c:v>
                </c:pt>
                <c:pt idx="2369">
                  <c:v>11791</c:v>
                </c:pt>
                <c:pt idx="2370">
                  <c:v>11795</c:v>
                </c:pt>
                <c:pt idx="2371">
                  <c:v>11800</c:v>
                </c:pt>
                <c:pt idx="2372">
                  <c:v>11806</c:v>
                </c:pt>
                <c:pt idx="2373">
                  <c:v>11811</c:v>
                </c:pt>
                <c:pt idx="2374">
                  <c:v>11816</c:v>
                </c:pt>
                <c:pt idx="2375">
                  <c:v>11821</c:v>
                </c:pt>
                <c:pt idx="2376">
                  <c:v>11826</c:v>
                </c:pt>
                <c:pt idx="2377">
                  <c:v>11830</c:v>
                </c:pt>
                <c:pt idx="2378">
                  <c:v>11835</c:v>
                </c:pt>
                <c:pt idx="2379">
                  <c:v>11840</c:v>
                </c:pt>
                <c:pt idx="2380">
                  <c:v>11845</c:v>
                </c:pt>
                <c:pt idx="2381">
                  <c:v>11851</c:v>
                </c:pt>
                <c:pt idx="2382">
                  <c:v>11856</c:v>
                </c:pt>
                <c:pt idx="2383">
                  <c:v>11861</c:v>
                </c:pt>
                <c:pt idx="2384">
                  <c:v>11865</c:v>
                </c:pt>
                <c:pt idx="2385">
                  <c:v>11870</c:v>
                </c:pt>
                <c:pt idx="2386">
                  <c:v>11875</c:v>
                </c:pt>
                <c:pt idx="2387">
                  <c:v>11880</c:v>
                </c:pt>
                <c:pt idx="2388">
                  <c:v>11885</c:v>
                </c:pt>
                <c:pt idx="2389">
                  <c:v>11891</c:v>
                </c:pt>
                <c:pt idx="2390">
                  <c:v>11896</c:v>
                </c:pt>
                <c:pt idx="2391">
                  <c:v>11900</c:v>
                </c:pt>
                <c:pt idx="2392">
                  <c:v>11905</c:v>
                </c:pt>
                <c:pt idx="2393">
                  <c:v>11910</c:v>
                </c:pt>
                <c:pt idx="2394">
                  <c:v>11915</c:v>
                </c:pt>
                <c:pt idx="2395">
                  <c:v>11920</c:v>
                </c:pt>
                <c:pt idx="2396">
                  <c:v>11925</c:v>
                </c:pt>
                <c:pt idx="2397">
                  <c:v>11930</c:v>
                </c:pt>
                <c:pt idx="2398">
                  <c:v>11935</c:v>
                </c:pt>
                <c:pt idx="2399">
                  <c:v>11940</c:v>
                </c:pt>
                <c:pt idx="2400">
                  <c:v>11945</c:v>
                </c:pt>
                <c:pt idx="2401">
                  <c:v>11950</c:v>
                </c:pt>
                <c:pt idx="2402">
                  <c:v>11955</c:v>
                </c:pt>
                <c:pt idx="2403">
                  <c:v>11960</c:v>
                </c:pt>
                <c:pt idx="2404">
                  <c:v>11965</c:v>
                </c:pt>
                <c:pt idx="2405">
                  <c:v>11969</c:v>
                </c:pt>
                <c:pt idx="2406">
                  <c:v>11975</c:v>
                </c:pt>
                <c:pt idx="2407">
                  <c:v>11980</c:v>
                </c:pt>
                <c:pt idx="2408">
                  <c:v>11985</c:v>
                </c:pt>
                <c:pt idx="2409">
                  <c:v>11990</c:v>
                </c:pt>
                <c:pt idx="2410">
                  <c:v>11995</c:v>
                </c:pt>
                <c:pt idx="2411">
                  <c:v>12000</c:v>
                </c:pt>
                <c:pt idx="2412">
                  <c:v>12004</c:v>
                </c:pt>
                <c:pt idx="2413">
                  <c:v>12009</c:v>
                </c:pt>
                <c:pt idx="2414">
                  <c:v>12014</c:v>
                </c:pt>
                <c:pt idx="2415">
                  <c:v>12020</c:v>
                </c:pt>
                <c:pt idx="2416">
                  <c:v>12025</c:v>
                </c:pt>
                <c:pt idx="2417">
                  <c:v>12030</c:v>
                </c:pt>
                <c:pt idx="2418">
                  <c:v>12035</c:v>
                </c:pt>
                <c:pt idx="2419">
                  <c:v>12039</c:v>
                </c:pt>
                <c:pt idx="2420">
                  <c:v>12044</c:v>
                </c:pt>
                <c:pt idx="2421">
                  <c:v>12049</c:v>
                </c:pt>
                <c:pt idx="2422">
                  <c:v>12054</c:v>
                </c:pt>
                <c:pt idx="2423">
                  <c:v>12059</c:v>
                </c:pt>
                <c:pt idx="2424">
                  <c:v>12065</c:v>
                </c:pt>
                <c:pt idx="2425">
                  <c:v>12070</c:v>
                </c:pt>
                <c:pt idx="2426">
                  <c:v>12075</c:v>
                </c:pt>
                <c:pt idx="2427">
                  <c:v>12079</c:v>
                </c:pt>
                <c:pt idx="2428">
                  <c:v>12084</c:v>
                </c:pt>
                <c:pt idx="2429">
                  <c:v>12089</c:v>
                </c:pt>
                <c:pt idx="2430">
                  <c:v>12094</c:v>
                </c:pt>
                <c:pt idx="2431">
                  <c:v>12099</c:v>
                </c:pt>
                <c:pt idx="2432">
                  <c:v>12105</c:v>
                </c:pt>
                <c:pt idx="2433">
                  <c:v>12110</c:v>
                </c:pt>
                <c:pt idx="2434">
                  <c:v>12114</c:v>
                </c:pt>
                <c:pt idx="2435">
                  <c:v>12119</c:v>
                </c:pt>
                <c:pt idx="2436">
                  <c:v>12124</c:v>
                </c:pt>
                <c:pt idx="2437">
                  <c:v>12129</c:v>
                </c:pt>
                <c:pt idx="2438">
                  <c:v>12134</c:v>
                </c:pt>
                <c:pt idx="2439">
                  <c:v>12139</c:v>
                </c:pt>
                <c:pt idx="2440">
                  <c:v>12144</c:v>
                </c:pt>
                <c:pt idx="2441">
                  <c:v>12149</c:v>
                </c:pt>
                <c:pt idx="2442">
                  <c:v>12154</c:v>
                </c:pt>
                <c:pt idx="2443">
                  <c:v>12159</c:v>
                </c:pt>
                <c:pt idx="2444">
                  <c:v>12164</c:v>
                </c:pt>
                <c:pt idx="2445">
                  <c:v>12169</c:v>
                </c:pt>
                <c:pt idx="2446">
                  <c:v>12174</c:v>
                </c:pt>
                <c:pt idx="2447">
                  <c:v>12179</c:v>
                </c:pt>
                <c:pt idx="2448">
                  <c:v>12183</c:v>
                </c:pt>
                <c:pt idx="2449">
                  <c:v>12189</c:v>
                </c:pt>
                <c:pt idx="2450">
                  <c:v>12194</c:v>
                </c:pt>
                <c:pt idx="2451">
                  <c:v>12199</c:v>
                </c:pt>
                <c:pt idx="2452">
                  <c:v>12204</c:v>
                </c:pt>
                <c:pt idx="2453">
                  <c:v>12209</c:v>
                </c:pt>
                <c:pt idx="2454">
                  <c:v>12214</c:v>
                </c:pt>
                <c:pt idx="2455">
                  <c:v>12218</c:v>
                </c:pt>
                <c:pt idx="2456">
                  <c:v>12223</c:v>
                </c:pt>
                <c:pt idx="2457">
                  <c:v>12228</c:v>
                </c:pt>
                <c:pt idx="2458">
                  <c:v>12234</c:v>
                </c:pt>
                <c:pt idx="2459">
                  <c:v>12239</c:v>
                </c:pt>
                <c:pt idx="2460">
                  <c:v>12244</c:v>
                </c:pt>
                <c:pt idx="2461">
                  <c:v>12249</c:v>
                </c:pt>
                <c:pt idx="2462">
                  <c:v>12253</c:v>
                </c:pt>
                <c:pt idx="2463">
                  <c:v>12258</c:v>
                </c:pt>
                <c:pt idx="2464">
                  <c:v>12263</c:v>
                </c:pt>
                <c:pt idx="2465">
                  <c:v>12268</c:v>
                </c:pt>
                <c:pt idx="2466">
                  <c:v>12274</c:v>
                </c:pt>
                <c:pt idx="2467">
                  <c:v>12279</c:v>
                </c:pt>
                <c:pt idx="2468">
                  <c:v>12284</c:v>
                </c:pt>
                <c:pt idx="2469">
                  <c:v>12288</c:v>
                </c:pt>
                <c:pt idx="2470">
                  <c:v>12293</c:v>
                </c:pt>
                <c:pt idx="2471">
                  <c:v>12298</c:v>
                </c:pt>
                <c:pt idx="2472">
                  <c:v>12303</c:v>
                </c:pt>
                <c:pt idx="2473">
                  <c:v>12308</c:v>
                </c:pt>
                <c:pt idx="2474">
                  <c:v>12313</c:v>
                </c:pt>
                <c:pt idx="2475">
                  <c:v>12319</c:v>
                </c:pt>
                <c:pt idx="2476">
                  <c:v>12324</c:v>
                </c:pt>
                <c:pt idx="2477">
                  <c:v>12328</c:v>
                </c:pt>
                <c:pt idx="2478">
                  <c:v>12333</c:v>
                </c:pt>
                <c:pt idx="2479">
                  <c:v>12338</c:v>
                </c:pt>
                <c:pt idx="2480">
                  <c:v>12343</c:v>
                </c:pt>
                <c:pt idx="2481">
                  <c:v>12348</c:v>
                </c:pt>
                <c:pt idx="2482">
                  <c:v>12353</c:v>
                </c:pt>
                <c:pt idx="2483">
                  <c:v>12359</c:v>
                </c:pt>
                <c:pt idx="2484">
                  <c:v>12363</c:v>
                </c:pt>
                <c:pt idx="2485">
                  <c:v>12368</c:v>
                </c:pt>
                <c:pt idx="2486">
                  <c:v>12373</c:v>
                </c:pt>
                <c:pt idx="2487">
                  <c:v>12378</c:v>
                </c:pt>
                <c:pt idx="2488">
                  <c:v>12383</c:v>
                </c:pt>
                <c:pt idx="2489">
                  <c:v>12388</c:v>
                </c:pt>
                <c:pt idx="2490">
                  <c:v>12393</c:v>
                </c:pt>
                <c:pt idx="2491">
                  <c:v>12397</c:v>
                </c:pt>
                <c:pt idx="2492">
                  <c:v>12403</c:v>
                </c:pt>
                <c:pt idx="2493">
                  <c:v>12408</c:v>
                </c:pt>
                <c:pt idx="2494">
                  <c:v>12413</c:v>
                </c:pt>
                <c:pt idx="2495">
                  <c:v>12418</c:v>
                </c:pt>
                <c:pt idx="2496">
                  <c:v>12423</c:v>
                </c:pt>
                <c:pt idx="2497">
                  <c:v>12428</c:v>
                </c:pt>
                <c:pt idx="2498">
                  <c:v>12432</c:v>
                </c:pt>
                <c:pt idx="2499">
                  <c:v>12437</c:v>
                </c:pt>
                <c:pt idx="2500">
                  <c:v>12442</c:v>
                </c:pt>
                <c:pt idx="2501">
                  <c:v>12448</c:v>
                </c:pt>
                <c:pt idx="2502">
                  <c:v>12453</c:v>
                </c:pt>
                <c:pt idx="2503">
                  <c:v>12458</c:v>
                </c:pt>
                <c:pt idx="2504">
                  <c:v>12463</c:v>
                </c:pt>
                <c:pt idx="2505">
                  <c:v>12467</c:v>
                </c:pt>
                <c:pt idx="2506">
                  <c:v>12472</c:v>
                </c:pt>
                <c:pt idx="2507">
                  <c:v>12477</c:v>
                </c:pt>
                <c:pt idx="2508">
                  <c:v>12482</c:v>
                </c:pt>
                <c:pt idx="2509">
                  <c:v>12488</c:v>
                </c:pt>
                <c:pt idx="2510">
                  <c:v>12493</c:v>
                </c:pt>
                <c:pt idx="2511">
                  <c:v>12498</c:v>
                </c:pt>
                <c:pt idx="2512">
                  <c:v>12502</c:v>
                </c:pt>
                <c:pt idx="2513">
                  <c:v>12507</c:v>
                </c:pt>
                <c:pt idx="2514">
                  <c:v>12512</c:v>
                </c:pt>
                <c:pt idx="2515">
                  <c:v>12517</c:v>
                </c:pt>
                <c:pt idx="2516">
                  <c:v>12522</c:v>
                </c:pt>
                <c:pt idx="2517">
                  <c:v>12527</c:v>
                </c:pt>
                <c:pt idx="2518">
                  <c:v>12533</c:v>
                </c:pt>
                <c:pt idx="2519">
                  <c:v>12537</c:v>
                </c:pt>
                <c:pt idx="2520">
                  <c:v>12542</c:v>
                </c:pt>
                <c:pt idx="2521">
                  <c:v>12547</c:v>
                </c:pt>
                <c:pt idx="2522">
                  <c:v>12552</c:v>
                </c:pt>
                <c:pt idx="2523">
                  <c:v>12557</c:v>
                </c:pt>
                <c:pt idx="2524">
                  <c:v>12562</c:v>
                </c:pt>
                <c:pt idx="2525">
                  <c:v>12567</c:v>
                </c:pt>
                <c:pt idx="2526">
                  <c:v>12571</c:v>
                </c:pt>
                <c:pt idx="2527">
                  <c:v>12577</c:v>
                </c:pt>
                <c:pt idx="2528">
                  <c:v>12582</c:v>
                </c:pt>
                <c:pt idx="2529">
                  <c:v>12587</c:v>
                </c:pt>
                <c:pt idx="2530">
                  <c:v>12592</c:v>
                </c:pt>
                <c:pt idx="2531">
                  <c:v>12597</c:v>
                </c:pt>
                <c:pt idx="2532">
                  <c:v>12602</c:v>
                </c:pt>
                <c:pt idx="2533">
                  <c:v>12607</c:v>
                </c:pt>
                <c:pt idx="2534">
                  <c:v>12611</c:v>
                </c:pt>
                <c:pt idx="2535">
                  <c:v>12617</c:v>
                </c:pt>
                <c:pt idx="2536">
                  <c:v>12622</c:v>
                </c:pt>
                <c:pt idx="2537">
                  <c:v>12627</c:v>
                </c:pt>
                <c:pt idx="2538">
                  <c:v>12632</c:v>
                </c:pt>
                <c:pt idx="2539">
                  <c:v>12637</c:v>
                </c:pt>
                <c:pt idx="2540">
                  <c:v>12642</c:v>
                </c:pt>
                <c:pt idx="2541">
                  <c:v>12646</c:v>
                </c:pt>
                <c:pt idx="2542">
                  <c:v>12651</c:v>
                </c:pt>
                <c:pt idx="2543">
                  <c:v>12656</c:v>
                </c:pt>
                <c:pt idx="2544">
                  <c:v>12662</c:v>
                </c:pt>
                <c:pt idx="2545">
                  <c:v>12667</c:v>
                </c:pt>
                <c:pt idx="2546">
                  <c:v>12672</c:v>
                </c:pt>
                <c:pt idx="2547">
                  <c:v>12677</c:v>
                </c:pt>
                <c:pt idx="2548">
                  <c:v>12681</c:v>
                </c:pt>
                <c:pt idx="2549">
                  <c:v>12686</c:v>
                </c:pt>
                <c:pt idx="2550">
                  <c:v>12691</c:v>
                </c:pt>
                <c:pt idx="2551">
                  <c:v>12696</c:v>
                </c:pt>
                <c:pt idx="2552">
                  <c:v>12702</c:v>
                </c:pt>
                <c:pt idx="2553">
                  <c:v>12707</c:v>
                </c:pt>
                <c:pt idx="2554">
                  <c:v>12712</c:v>
                </c:pt>
                <c:pt idx="2555">
                  <c:v>12716</c:v>
                </c:pt>
                <c:pt idx="2556">
                  <c:v>12721</c:v>
                </c:pt>
                <c:pt idx="2557">
                  <c:v>12726</c:v>
                </c:pt>
                <c:pt idx="2558">
                  <c:v>12731</c:v>
                </c:pt>
                <c:pt idx="2559">
                  <c:v>12736</c:v>
                </c:pt>
                <c:pt idx="2560">
                  <c:v>12741</c:v>
                </c:pt>
                <c:pt idx="2561">
                  <c:v>12747</c:v>
                </c:pt>
                <c:pt idx="2562">
                  <c:v>12751</c:v>
                </c:pt>
                <c:pt idx="2563">
                  <c:v>12756</c:v>
                </c:pt>
                <c:pt idx="2564">
                  <c:v>12761</c:v>
                </c:pt>
                <c:pt idx="2565">
                  <c:v>12766</c:v>
                </c:pt>
                <c:pt idx="2566">
                  <c:v>12771</c:v>
                </c:pt>
                <c:pt idx="2567">
                  <c:v>12776</c:v>
                </c:pt>
                <c:pt idx="2568">
                  <c:v>12781</c:v>
                </c:pt>
                <c:pt idx="2569">
                  <c:v>12786</c:v>
                </c:pt>
                <c:pt idx="2570">
                  <c:v>12791</c:v>
                </c:pt>
                <c:pt idx="2571">
                  <c:v>12796</c:v>
                </c:pt>
                <c:pt idx="2572">
                  <c:v>12801</c:v>
                </c:pt>
                <c:pt idx="2573">
                  <c:v>12806</c:v>
                </c:pt>
                <c:pt idx="2574">
                  <c:v>12811</c:v>
                </c:pt>
                <c:pt idx="2575">
                  <c:v>12816</c:v>
                </c:pt>
                <c:pt idx="2576">
                  <c:v>12820</c:v>
                </c:pt>
                <c:pt idx="2577">
                  <c:v>12825</c:v>
                </c:pt>
                <c:pt idx="2578">
                  <c:v>12831</c:v>
                </c:pt>
                <c:pt idx="2579">
                  <c:v>12836</c:v>
                </c:pt>
                <c:pt idx="2580">
                  <c:v>12841</c:v>
                </c:pt>
                <c:pt idx="2581">
                  <c:v>12846</c:v>
                </c:pt>
                <c:pt idx="2582">
                  <c:v>12851</c:v>
                </c:pt>
                <c:pt idx="2583">
                  <c:v>12856</c:v>
                </c:pt>
                <c:pt idx="2584">
                  <c:v>12860</c:v>
                </c:pt>
                <c:pt idx="2585">
                  <c:v>12865</c:v>
                </c:pt>
                <c:pt idx="2586">
                  <c:v>12871</c:v>
                </c:pt>
                <c:pt idx="2587">
                  <c:v>12876</c:v>
                </c:pt>
                <c:pt idx="2588">
                  <c:v>12881</c:v>
                </c:pt>
                <c:pt idx="2589">
                  <c:v>12886</c:v>
                </c:pt>
                <c:pt idx="2590">
                  <c:v>12891</c:v>
                </c:pt>
                <c:pt idx="2591">
                  <c:v>12895</c:v>
                </c:pt>
                <c:pt idx="2592">
                  <c:v>12900</c:v>
                </c:pt>
                <c:pt idx="2593">
                  <c:v>12905</c:v>
                </c:pt>
                <c:pt idx="2594">
                  <c:v>12910</c:v>
                </c:pt>
                <c:pt idx="2595">
                  <c:v>12916</c:v>
                </c:pt>
                <c:pt idx="2596">
                  <c:v>12921</c:v>
                </c:pt>
                <c:pt idx="2597">
                  <c:v>12926</c:v>
                </c:pt>
                <c:pt idx="2598">
                  <c:v>12930</c:v>
                </c:pt>
                <c:pt idx="2599">
                  <c:v>12935</c:v>
                </c:pt>
                <c:pt idx="2600">
                  <c:v>12940</c:v>
                </c:pt>
                <c:pt idx="2601">
                  <c:v>12945</c:v>
                </c:pt>
                <c:pt idx="2602">
                  <c:v>12950</c:v>
                </c:pt>
                <c:pt idx="2603">
                  <c:v>12955</c:v>
                </c:pt>
                <c:pt idx="2604">
                  <c:v>12961</c:v>
                </c:pt>
                <c:pt idx="2605">
                  <c:v>12965</c:v>
                </c:pt>
                <c:pt idx="2606">
                  <c:v>12970</c:v>
                </c:pt>
                <c:pt idx="2607">
                  <c:v>12975</c:v>
                </c:pt>
                <c:pt idx="2608">
                  <c:v>12980</c:v>
                </c:pt>
                <c:pt idx="2609">
                  <c:v>12985</c:v>
                </c:pt>
                <c:pt idx="2610">
                  <c:v>12990</c:v>
                </c:pt>
                <c:pt idx="2611">
                  <c:v>12995</c:v>
                </c:pt>
                <c:pt idx="2612">
                  <c:v>13000</c:v>
                </c:pt>
                <c:pt idx="2613">
                  <c:v>13005</c:v>
                </c:pt>
                <c:pt idx="2614">
                  <c:v>13010</c:v>
                </c:pt>
                <c:pt idx="2615">
                  <c:v>13015</c:v>
                </c:pt>
                <c:pt idx="2616">
                  <c:v>13020</c:v>
                </c:pt>
                <c:pt idx="2617">
                  <c:v>13025</c:v>
                </c:pt>
                <c:pt idx="2618">
                  <c:v>13030</c:v>
                </c:pt>
                <c:pt idx="2619">
                  <c:v>13034</c:v>
                </c:pt>
                <c:pt idx="2620">
                  <c:v>13039</c:v>
                </c:pt>
                <c:pt idx="2621">
                  <c:v>13045</c:v>
                </c:pt>
                <c:pt idx="2622">
                  <c:v>13050</c:v>
                </c:pt>
                <c:pt idx="2623">
                  <c:v>13055</c:v>
                </c:pt>
                <c:pt idx="2624">
                  <c:v>13060</c:v>
                </c:pt>
                <c:pt idx="2625">
                  <c:v>13065</c:v>
                </c:pt>
                <c:pt idx="2626">
                  <c:v>13069</c:v>
                </c:pt>
                <c:pt idx="2627">
                  <c:v>13074</c:v>
                </c:pt>
                <c:pt idx="2628">
                  <c:v>13079</c:v>
                </c:pt>
                <c:pt idx="2629">
                  <c:v>13085</c:v>
                </c:pt>
                <c:pt idx="2630">
                  <c:v>13090</c:v>
                </c:pt>
                <c:pt idx="2631">
                  <c:v>13095</c:v>
                </c:pt>
                <c:pt idx="2632">
                  <c:v>13100</c:v>
                </c:pt>
                <c:pt idx="2633">
                  <c:v>13105</c:v>
                </c:pt>
                <c:pt idx="2634">
                  <c:v>13109</c:v>
                </c:pt>
                <c:pt idx="2635">
                  <c:v>13114</c:v>
                </c:pt>
                <c:pt idx="2636">
                  <c:v>13119</c:v>
                </c:pt>
                <c:pt idx="2637">
                  <c:v>13124</c:v>
                </c:pt>
                <c:pt idx="2638">
                  <c:v>13130</c:v>
                </c:pt>
                <c:pt idx="2639">
                  <c:v>13135</c:v>
                </c:pt>
                <c:pt idx="2640">
                  <c:v>13140</c:v>
                </c:pt>
                <c:pt idx="2641">
                  <c:v>13144</c:v>
                </c:pt>
                <c:pt idx="2642">
                  <c:v>13149</c:v>
                </c:pt>
                <c:pt idx="2643">
                  <c:v>13154</c:v>
                </c:pt>
                <c:pt idx="2644">
                  <c:v>13159</c:v>
                </c:pt>
                <c:pt idx="2645">
                  <c:v>13164</c:v>
                </c:pt>
                <c:pt idx="2646">
                  <c:v>13170</c:v>
                </c:pt>
                <c:pt idx="2647">
                  <c:v>13175</c:v>
                </c:pt>
                <c:pt idx="2648">
                  <c:v>13179</c:v>
                </c:pt>
                <c:pt idx="2649">
                  <c:v>13184</c:v>
                </c:pt>
                <c:pt idx="2650">
                  <c:v>13189</c:v>
                </c:pt>
                <c:pt idx="2651">
                  <c:v>13194</c:v>
                </c:pt>
                <c:pt idx="2652">
                  <c:v>13199</c:v>
                </c:pt>
                <c:pt idx="2653">
                  <c:v>13204</c:v>
                </c:pt>
                <c:pt idx="2654">
                  <c:v>13209</c:v>
                </c:pt>
                <c:pt idx="2655">
                  <c:v>13214</c:v>
                </c:pt>
                <c:pt idx="2656">
                  <c:v>13219</c:v>
                </c:pt>
                <c:pt idx="2657">
                  <c:v>13224</c:v>
                </c:pt>
                <c:pt idx="2658">
                  <c:v>13229</c:v>
                </c:pt>
                <c:pt idx="2659">
                  <c:v>13234</c:v>
                </c:pt>
                <c:pt idx="2660">
                  <c:v>13239</c:v>
                </c:pt>
                <c:pt idx="2661">
                  <c:v>13244</c:v>
                </c:pt>
                <c:pt idx="2662">
                  <c:v>13248</c:v>
                </c:pt>
                <c:pt idx="2663">
                  <c:v>13253</c:v>
                </c:pt>
                <c:pt idx="2664">
                  <c:v>13259</c:v>
                </c:pt>
                <c:pt idx="2665">
                  <c:v>13264</c:v>
                </c:pt>
                <c:pt idx="2666">
                  <c:v>13269</c:v>
                </c:pt>
                <c:pt idx="2667">
                  <c:v>13274</c:v>
                </c:pt>
                <c:pt idx="2668">
                  <c:v>13279</c:v>
                </c:pt>
                <c:pt idx="2669">
                  <c:v>13283</c:v>
                </c:pt>
                <c:pt idx="2670">
                  <c:v>13288</c:v>
                </c:pt>
                <c:pt idx="2671">
                  <c:v>13293</c:v>
                </c:pt>
                <c:pt idx="2672">
                  <c:v>13299</c:v>
                </c:pt>
                <c:pt idx="2673">
                  <c:v>13304</c:v>
                </c:pt>
                <c:pt idx="2674">
                  <c:v>13309</c:v>
                </c:pt>
                <c:pt idx="2675">
                  <c:v>13314</c:v>
                </c:pt>
                <c:pt idx="2676">
                  <c:v>13318</c:v>
                </c:pt>
                <c:pt idx="2677">
                  <c:v>13323</c:v>
                </c:pt>
                <c:pt idx="2678">
                  <c:v>13328</c:v>
                </c:pt>
                <c:pt idx="2679">
                  <c:v>13333</c:v>
                </c:pt>
                <c:pt idx="2680">
                  <c:v>13338</c:v>
                </c:pt>
                <c:pt idx="2681">
                  <c:v>13344</c:v>
                </c:pt>
                <c:pt idx="2682">
                  <c:v>13349</c:v>
                </c:pt>
                <c:pt idx="2683">
                  <c:v>13354</c:v>
                </c:pt>
                <c:pt idx="2684">
                  <c:v>13358</c:v>
                </c:pt>
                <c:pt idx="2685">
                  <c:v>13363</c:v>
                </c:pt>
                <c:pt idx="2686">
                  <c:v>13368</c:v>
                </c:pt>
                <c:pt idx="2687">
                  <c:v>13373</c:v>
                </c:pt>
                <c:pt idx="2688">
                  <c:v>13378</c:v>
                </c:pt>
                <c:pt idx="2689">
                  <c:v>13384</c:v>
                </c:pt>
                <c:pt idx="2690">
                  <c:v>13389</c:v>
                </c:pt>
                <c:pt idx="2691">
                  <c:v>13393</c:v>
                </c:pt>
                <c:pt idx="2692">
                  <c:v>13398</c:v>
                </c:pt>
                <c:pt idx="2693">
                  <c:v>13403</c:v>
                </c:pt>
                <c:pt idx="2694">
                  <c:v>13408</c:v>
                </c:pt>
                <c:pt idx="2695">
                  <c:v>13413</c:v>
                </c:pt>
                <c:pt idx="2696">
                  <c:v>13418</c:v>
                </c:pt>
                <c:pt idx="2697">
                  <c:v>13423</c:v>
                </c:pt>
                <c:pt idx="2698">
                  <c:v>13428</c:v>
                </c:pt>
                <c:pt idx="2699">
                  <c:v>13433</c:v>
                </c:pt>
                <c:pt idx="2700">
                  <c:v>13438</c:v>
                </c:pt>
                <c:pt idx="2701">
                  <c:v>13443</c:v>
                </c:pt>
                <c:pt idx="2702">
                  <c:v>13448</c:v>
                </c:pt>
                <c:pt idx="2703">
                  <c:v>13453</c:v>
                </c:pt>
                <c:pt idx="2704">
                  <c:v>13458</c:v>
                </c:pt>
                <c:pt idx="2705">
                  <c:v>13462</c:v>
                </c:pt>
                <c:pt idx="2706">
                  <c:v>13467</c:v>
                </c:pt>
                <c:pt idx="2707">
                  <c:v>13473</c:v>
                </c:pt>
                <c:pt idx="2708">
                  <c:v>13478</c:v>
                </c:pt>
                <c:pt idx="2709">
                  <c:v>13483</c:v>
                </c:pt>
                <c:pt idx="2710">
                  <c:v>13488</c:v>
                </c:pt>
                <c:pt idx="2711">
                  <c:v>13493</c:v>
                </c:pt>
                <c:pt idx="2712">
                  <c:v>13497</c:v>
                </c:pt>
                <c:pt idx="2713">
                  <c:v>13502</c:v>
                </c:pt>
                <c:pt idx="2714">
                  <c:v>13507</c:v>
                </c:pt>
                <c:pt idx="2715">
                  <c:v>13513</c:v>
                </c:pt>
                <c:pt idx="2716">
                  <c:v>13518</c:v>
                </c:pt>
                <c:pt idx="2717">
                  <c:v>13523</c:v>
                </c:pt>
                <c:pt idx="2718">
                  <c:v>13528</c:v>
                </c:pt>
                <c:pt idx="2719">
                  <c:v>13532</c:v>
                </c:pt>
                <c:pt idx="2720">
                  <c:v>13537</c:v>
                </c:pt>
                <c:pt idx="2721">
                  <c:v>13542</c:v>
                </c:pt>
                <c:pt idx="2722">
                  <c:v>13547</c:v>
                </c:pt>
                <c:pt idx="2723">
                  <c:v>13552</c:v>
                </c:pt>
                <c:pt idx="2724">
                  <c:v>13558</c:v>
                </c:pt>
                <c:pt idx="2725">
                  <c:v>13563</c:v>
                </c:pt>
                <c:pt idx="2726">
                  <c:v>13567</c:v>
                </c:pt>
                <c:pt idx="2727">
                  <c:v>13572</c:v>
                </c:pt>
                <c:pt idx="2728">
                  <c:v>13577</c:v>
                </c:pt>
                <c:pt idx="2729">
                  <c:v>13582</c:v>
                </c:pt>
                <c:pt idx="2730">
                  <c:v>13587</c:v>
                </c:pt>
                <c:pt idx="2731">
                  <c:v>13592</c:v>
                </c:pt>
                <c:pt idx="2732">
                  <c:v>13598</c:v>
                </c:pt>
                <c:pt idx="2733">
                  <c:v>13603</c:v>
                </c:pt>
                <c:pt idx="2734">
                  <c:v>13607</c:v>
                </c:pt>
                <c:pt idx="2735">
                  <c:v>13612</c:v>
                </c:pt>
                <c:pt idx="2736">
                  <c:v>13617</c:v>
                </c:pt>
                <c:pt idx="2737">
                  <c:v>13622</c:v>
                </c:pt>
                <c:pt idx="2738">
                  <c:v>13627</c:v>
                </c:pt>
                <c:pt idx="2739">
                  <c:v>13632</c:v>
                </c:pt>
                <c:pt idx="2740">
                  <c:v>13637</c:v>
                </c:pt>
                <c:pt idx="2741">
                  <c:v>13642</c:v>
                </c:pt>
                <c:pt idx="2742">
                  <c:v>13647</c:v>
                </c:pt>
                <c:pt idx="2743">
                  <c:v>13652</c:v>
                </c:pt>
                <c:pt idx="2744">
                  <c:v>13657</c:v>
                </c:pt>
                <c:pt idx="2745">
                  <c:v>13662</c:v>
                </c:pt>
                <c:pt idx="2746">
                  <c:v>13667</c:v>
                </c:pt>
                <c:pt idx="2747">
                  <c:v>13672</c:v>
                </c:pt>
                <c:pt idx="2748">
                  <c:v>13676</c:v>
                </c:pt>
                <c:pt idx="2749">
                  <c:v>13682</c:v>
                </c:pt>
                <c:pt idx="2750">
                  <c:v>13687</c:v>
                </c:pt>
                <c:pt idx="2751">
                  <c:v>13692</c:v>
                </c:pt>
                <c:pt idx="2752">
                  <c:v>13697</c:v>
                </c:pt>
                <c:pt idx="2753">
                  <c:v>13702</c:v>
                </c:pt>
                <c:pt idx="2754">
                  <c:v>13707</c:v>
                </c:pt>
                <c:pt idx="2755">
                  <c:v>13711</c:v>
                </c:pt>
                <c:pt idx="2756">
                  <c:v>13716</c:v>
                </c:pt>
                <c:pt idx="2757">
                  <c:v>13721</c:v>
                </c:pt>
                <c:pt idx="2758">
                  <c:v>13727</c:v>
                </c:pt>
                <c:pt idx="2759">
                  <c:v>13732</c:v>
                </c:pt>
                <c:pt idx="2760">
                  <c:v>13737</c:v>
                </c:pt>
                <c:pt idx="2761">
                  <c:v>13742</c:v>
                </c:pt>
                <c:pt idx="2762">
                  <c:v>13746</c:v>
                </c:pt>
                <c:pt idx="2763">
                  <c:v>13751</c:v>
                </c:pt>
                <c:pt idx="2764">
                  <c:v>13756</c:v>
                </c:pt>
                <c:pt idx="2765">
                  <c:v>13761</c:v>
                </c:pt>
                <c:pt idx="2766">
                  <c:v>13767</c:v>
                </c:pt>
                <c:pt idx="2767">
                  <c:v>13772</c:v>
                </c:pt>
                <c:pt idx="2768">
                  <c:v>13777</c:v>
                </c:pt>
                <c:pt idx="2769">
                  <c:v>13781</c:v>
                </c:pt>
                <c:pt idx="2770">
                  <c:v>13786</c:v>
                </c:pt>
                <c:pt idx="2771">
                  <c:v>13791</c:v>
                </c:pt>
                <c:pt idx="2772">
                  <c:v>13796</c:v>
                </c:pt>
                <c:pt idx="2773">
                  <c:v>13801</c:v>
                </c:pt>
                <c:pt idx="2774">
                  <c:v>13806</c:v>
                </c:pt>
                <c:pt idx="2775">
                  <c:v>13812</c:v>
                </c:pt>
                <c:pt idx="2776">
                  <c:v>13817</c:v>
                </c:pt>
                <c:pt idx="2777">
                  <c:v>13821</c:v>
                </c:pt>
                <c:pt idx="2778">
                  <c:v>13826</c:v>
                </c:pt>
                <c:pt idx="2779">
                  <c:v>13831</c:v>
                </c:pt>
                <c:pt idx="2780">
                  <c:v>13836</c:v>
                </c:pt>
                <c:pt idx="2781">
                  <c:v>13841</c:v>
                </c:pt>
                <c:pt idx="2782">
                  <c:v>13846</c:v>
                </c:pt>
                <c:pt idx="2783">
                  <c:v>13851</c:v>
                </c:pt>
                <c:pt idx="2784">
                  <c:v>13856</c:v>
                </c:pt>
                <c:pt idx="2785">
                  <c:v>13861</c:v>
                </c:pt>
                <c:pt idx="2786">
                  <c:v>13866</c:v>
                </c:pt>
                <c:pt idx="2787">
                  <c:v>13871</c:v>
                </c:pt>
                <c:pt idx="2788">
                  <c:v>13876</c:v>
                </c:pt>
                <c:pt idx="2789">
                  <c:v>13881</c:v>
                </c:pt>
                <c:pt idx="2790">
                  <c:v>13886</c:v>
                </c:pt>
                <c:pt idx="2791">
                  <c:v>13890</c:v>
                </c:pt>
                <c:pt idx="2792">
                  <c:v>13896</c:v>
                </c:pt>
                <c:pt idx="2793">
                  <c:v>13901</c:v>
                </c:pt>
                <c:pt idx="2794">
                  <c:v>13906</c:v>
                </c:pt>
                <c:pt idx="2795">
                  <c:v>13911</c:v>
                </c:pt>
                <c:pt idx="2796">
                  <c:v>13916</c:v>
                </c:pt>
                <c:pt idx="2797">
                  <c:v>13921</c:v>
                </c:pt>
                <c:pt idx="2798">
                  <c:v>13925</c:v>
                </c:pt>
                <c:pt idx="2799">
                  <c:v>13930</c:v>
                </c:pt>
                <c:pt idx="2800">
                  <c:v>13935</c:v>
                </c:pt>
                <c:pt idx="2801">
                  <c:v>13941</c:v>
                </c:pt>
                <c:pt idx="2802">
                  <c:v>13946</c:v>
                </c:pt>
                <c:pt idx="2803">
                  <c:v>13951</c:v>
                </c:pt>
                <c:pt idx="2804">
                  <c:v>13956</c:v>
                </c:pt>
                <c:pt idx="2805">
                  <c:v>13960</c:v>
                </c:pt>
                <c:pt idx="2806">
                  <c:v>13965</c:v>
                </c:pt>
                <c:pt idx="2807">
                  <c:v>13970</c:v>
                </c:pt>
                <c:pt idx="2808">
                  <c:v>13975</c:v>
                </c:pt>
                <c:pt idx="2809">
                  <c:v>13981</c:v>
                </c:pt>
                <c:pt idx="2810">
                  <c:v>13986</c:v>
                </c:pt>
                <c:pt idx="2811">
                  <c:v>13991</c:v>
                </c:pt>
                <c:pt idx="2812">
                  <c:v>13995</c:v>
                </c:pt>
                <c:pt idx="2813">
                  <c:v>14000</c:v>
                </c:pt>
                <c:pt idx="2814">
                  <c:v>14005</c:v>
                </c:pt>
                <c:pt idx="2815">
                  <c:v>14010</c:v>
                </c:pt>
                <c:pt idx="2816">
                  <c:v>14015</c:v>
                </c:pt>
                <c:pt idx="2817">
                  <c:v>14020</c:v>
                </c:pt>
                <c:pt idx="2818">
                  <c:v>14026</c:v>
                </c:pt>
                <c:pt idx="2819">
                  <c:v>14030</c:v>
                </c:pt>
                <c:pt idx="2820">
                  <c:v>14035</c:v>
                </c:pt>
                <c:pt idx="2821">
                  <c:v>14040</c:v>
                </c:pt>
                <c:pt idx="2822">
                  <c:v>14045</c:v>
                </c:pt>
                <c:pt idx="2823">
                  <c:v>14050</c:v>
                </c:pt>
                <c:pt idx="2824">
                  <c:v>14055</c:v>
                </c:pt>
                <c:pt idx="2825">
                  <c:v>14060</c:v>
                </c:pt>
                <c:pt idx="2826">
                  <c:v>14066</c:v>
                </c:pt>
                <c:pt idx="2827">
                  <c:v>14070</c:v>
                </c:pt>
                <c:pt idx="2828">
                  <c:v>14075</c:v>
                </c:pt>
                <c:pt idx="2829">
                  <c:v>14080</c:v>
                </c:pt>
                <c:pt idx="2830">
                  <c:v>14085</c:v>
                </c:pt>
                <c:pt idx="2831">
                  <c:v>14090</c:v>
                </c:pt>
                <c:pt idx="2832">
                  <c:v>14095</c:v>
                </c:pt>
                <c:pt idx="2833">
                  <c:v>14100</c:v>
                </c:pt>
                <c:pt idx="2834">
                  <c:v>14104</c:v>
                </c:pt>
                <c:pt idx="2835">
                  <c:v>14110</c:v>
                </c:pt>
                <c:pt idx="2836">
                  <c:v>14115</c:v>
                </c:pt>
                <c:pt idx="2837">
                  <c:v>14120</c:v>
                </c:pt>
                <c:pt idx="2838">
                  <c:v>14125</c:v>
                </c:pt>
                <c:pt idx="2839">
                  <c:v>14130</c:v>
                </c:pt>
                <c:pt idx="2840">
                  <c:v>14135</c:v>
                </c:pt>
                <c:pt idx="2841">
                  <c:v>14139</c:v>
                </c:pt>
                <c:pt idx="2842">
                  <c:v>14144</c:v>
                </c:pt>
                <c:pt idx="2843">
                  <c:v>14149</c:v>
                </c:pt>
                <c:pt idx="2844">
                  <c:v>14155</c:v>
                </c:pt>
                <c:pt idx="2845">
                  <c:v>14160</c:v>
                </c:pt>
                <c:pt idx="2846">
                  <c:v>14165</c:v>
                </c:pt>
                <c:pt idx="2847">
                  <c:v>14170</c:v>
                </c:pt>
                <c:pt idx="2848">
                  <c:v>14174</c:v>
                </c:pt>
                <c:pt idx="2849">
                  <c:v>14179</c:v>
                </c:pt>
                <c:pt idx="2850">
                  <c:v>14184</c:v>
                </c:pt>
                <c:pt idx="2851">
                  <c:v>14189</c:v>
                </c:pt>
                <c:pt idx="2852">
                  <c:v>14195</c:v>
                </c:pt>
                <c:pt idx="2853">
                  <c:v>14200</c:v>
                </c:pt>
                <c:pt idx="2854">
                  <c:v>14205</c:v>
                </c:pt>
                <c:pt idx="2855">
                  <c:v>14209</c:v>
                </c:pt>
                <c:pt idx="2856">
                  <c:v>14214</c:v>
                </c:pt>
                <c:pt idx="2857">
                  <c:v>14219</c:v>
                </c:pt>
                <c:pt idx="2858">
                  <c:v>14224</c:v>
                </c:pt>
                <c:pt idx="2859">
                  <c:v>14229</c:v>
                </c:pt>
                <c:pt idx="2860">
                  <c:v>14234</c:v>
                </c:pt>
                <c:pt idx="2861">
                  <c:v>14240</c:v>
                </c:pt>
                <c:pt idx="2862">
                  <c:v>14244</c:v>
                </c:pt>
                <c:pt idx="2863">
                  <c:v>14249</c:v>
                </c:pt>
                <c:pt idx="2864">
                  <c:v>14254</c:v>
                </c:pt>
                <c:pt idx="2865">
                  <c:v>14259</c:v>
                </c:pt>
                <c:pt idx="2866">
                  <c:v>14264</c:v>
                </c:pt>
                <c:pt idx="2867">
                  <c:v>14269</c:v>
                </c:pt>
                <c:pt idx="2868">
                  <c:v>14274</c:v>
                </c:pt>
                <c:pt idx="2869">
                  <c:v>14280</c:v>
                </c:pt>
                <c:pt idx="2870">
                  <c:v>14284</c:v>
                </c:pt>
                <c:pt idx="2871">
                  <c:v>14289</c:v>
                </c:pt>
                <c:pt idx="2872">
                  <c:v>14294</c:v>
                </c:pt>
                <c:pt idx="2873">
                  <c:v>14299</c:v>
                </c:pt>
                <c:pt idx="2874">
                  <c:v>14304</c:v>
                </c:pt>
                <c:pt idx="2875">
                  <c:v>14309</c:v>
                </c:pt>
                <c:pt idx="2876">
                  <c:v>14314</c:v>
                </c:pt>
                <c:pt idx="2877">
                  <c:v>14318</c:v>
                </c:pt>
                <c:pt idx="2878">
                  <c:v>14324</c:v>
                </c:pt>
                <c:pt idx="2879">
                  <c:v>14329</c:v>
                </c:pt>
                <c:pt idx="2880">
                  <c:v>14334</c:v>
                </c:pt>
                <c:pt idx="2881">
                  <c:v>14339</c:v>
                </c:pt>
                <c:pt idx="2882">
                  <c:v>14344</c:v>
                </c:pt>
                <c:pt idx="2883">
                  <c:v>14349</c:v>
                </c:pt>
                <c:pt idx="2884">
                  <c:v>14353</c:v>
                </c:pt>
                <c:pt idx="2885">
                  <c:v>14358</c:v>
                </c:pt>
                <c:pt idx="2886">
                  <c:v>14363</c:v>
                </c:pt>
                <c:pt idx="2887">
                  <c:v>14369</c:v>
                </c:pt>
                <c:pt idx="2888">
                  <c:v>14374</c:v>
                </c:pt>
                <c:pt idx="2889">
                  <c:v>14379</c:v>
                </c:pt>
                <c:pt idx="2890">
                  <c:v>14384</c:v>
                </c:pt>
                <c:pt idx="2891">
                  <c:v>14388</c:v>
                </c:pt>
                <c:pt idx="2892">
                  <c:v>14393</c:v>
                </c:pt>
                <c:pt idx="2893">
                  <c:v>14398</c:v>
                </c:pt>
                <c:pt idx="2894">
                  <c:v>14403</c:v>
                </c:pt>
                <c:pt idx="2895">
                  <c:v>14409</c:v>
                </c:pt>
                <c:pt idx="2896">
                  <c:v>14414</c:v>
                </c:pt>
                <c:pt idx="2897">
                  <c:v>14419</c:v>
                </c:pt>
                <c:pt idx="2898">
                  <c:v>14423</c:v>
                </c:pt>
                <c:pt idx="2899">
                  <c:v>14428</c:v>
                </c:pt>
                <c:pt idx="2900">
                  <c:v>14433</c:v>
                </c:pt>
                <c:pt idx="2901">
                  <c:v>14438</c:v>
                </c:pt>
                <c:pt idx="2902">
                  <c:v>14443</c:v>
                </c:pt>
                <c:pt idx="2903">
                  <c:v>14448</c:v>
                </c:pt>
                <c:pt idx="2904">
                  <c:v>14454</c:v>
                </c:pt>
                <c:pt idx="2905">
                  <c:v>14458</c:v>
                </c:pt>
                <c:pt idx="2906">
                  <c:v>14463</c:v>
                </c:pt>
                <c:pt idx="2907">
                  <c:v>14468</c:v>
                </c:pt>
                <c:pt idx="2908">
                  <c:v>14473</c:v>
                </c:pt>
                <c:pt idx="2909">
                  <c:v>14478</c:v>
                </c:pt>
                <c:pt idx="2910">
                  <c:v>14483</c:v>
                </c:pt>
                <c:pt idx="2911">
                  <c:v>14488</c:v>
                </c:pt>
                <c:pt idx="2912">
                  <c:v>14494</c:v>
                </c:pt>
                <c:pt idx="2913">
                  <c:v>14498</c:v>
                </c:pt>
                <c:pt idx="2914">
                  <c:v>14503</c:v>
                </c:pt>
                <c:pt idx="2915">
                  <c:v>14508</c:v>
                </c:pt>
                <c:pt idx="2916">
                  <c:v>14513</c:v>
                </c:pt>
                <c:pt idx="2917">
                  <c:v>14518</c:v>
                </c:pt>
                <c:pt idx="2918">
                  <c:v>14523</c:v>
                </c:pt>
                <c:pt idx="2919">
                  <c:v>14528</c:v>
                </c:pt>
                <c:pt idx="2920">
                  <c:v>14532</c:v>
                </c:pt>
                <c:pt idx="2921">
                  <c:v>14538</c:v>
                </c:pt>
                <c:pt idx="2922">
                  <c:v>14543</c:v>
                </c:pt>
                <c:pt idx="2923">
                  <c:v>14548</c:v>
                </c:pt>
                <c:pt idx="2924">
                  <c:v>14553</c:v>
                </c:pt>
                <c:pt idx="2925">
                  <c:v>14558</c:v>
                </c:pt>
                <c:pt idx="2926">
                  <c:v>14563</c:v>
                </c:pt>
                <c:pt idx="2927">
                  <c:v>14567</c:v>
                </c:pt>
                <c:pt idx="2928">
                  <c:v>14572</c:v>
                </c:pt>
                <c:pt idx="2929">
                  <c:v>14578</c:v>
                </c:pt>
                <c:pt idx="2930">
                  <c:v>14583</c:v>
                </c:pt>
                <c:pt idx="2931">
                  <c:v>14588</c:v>
                </c:pt>
                <c:pt idx="2932">
                  <c:v>14593</c:v>
                </c:pt>
                <c:pt idx="2933">
                  <c:v>14598</c:v>
                </c:pt>
                <c:pt idx="2934">
                  <c:v>14602</c:v>
                </c:pt>
                <c:pt idx="2935">
                  <c:v>14607</c:v>
                </c:pt>
                <c:pt idx="2936">
                  <c:v>14612</c:v>
                </c:pt>
                <c:pt idx="2937">
                  <c:v>14617</c:v>
                </c:pt>
                <c:pt idx="2938">
                  <c:v>14623</c:v>
                </c:pt>
                <c:pt idx="2939">
                  <c:v>14628</c:v>
                </c:pt>
                <c:pt idx="2940">
                  <c:v>14633</c:v>
                </c:pt>
                <c:pt idx="2941">
                  <c:v>14637</c:v>
                </c:pt>
                <c:pt idx="2942">
                  <c:v>14642</c:v>
                </c:pt>
                <c:pt idx="2943">
                  <c:v>14647</c:v>
                </c:pt>
                <c:pt idx="2944">
                  <c:v>14652</c:v>
                </c:pt>
                <c:pt idx="2945">
                  <c:v>14657</c:v>
                </c:pt>
                <c:pt idx="2946">
                  <c:v>14663</c:v>
                </c:pt>
                <c:pt idx="2947">
                  <c:v>14668</c:v>
                </c:pt>
                <c:pt idx="2948">
                  <c:v>14672</c:v>
                </c:pt>
                <c:pt idx="2949">
                  <c:v>14677</c:v>
                </c:pt>
                <c:pt idx="2950">
                  <c:v>14682</c:v>
                </c:pt>
                <c:pt idx="2951">
                  <c:v>14687</c:v>
                </c:pt>
                <c:pt idx="2952">
                  <c:v>14692</c:v>
                </c:pt>
                <c:pt idx="2953">
                  <c:v>14697</c:v>
                </c:pt>
                <c:pt idx="2954">
                  <c:v>14702</c:v>
                </c:pt>
                <c:pt idx="2955">
                  <c:v>14708</c:v>
                </c:pt>
                <c:pt idx="2956">
                  <c:v>14712</c:v>
                </c:pt>
                <c:pt idx="2957">
                  <c:v>14717</c:v>
                </c:pt>
                <c:pt idx="2958">
                  <c:v>14722</c:v>
                </c:pt>
                <c:pt idx="2959">
                  <c:v>14727</c:v>
                </c:pt>
                <c:pt idx="2960">
                  <c:v>14732</c:v>
                </c:pt>
                <c:pt idx="2961">
                  <c:v>14737</c:v>
                </c:pt>
                <c:pt idx="2962">
                  <c:v>14742</c:v>
                </c:pt>
                <c:pt idx="2963">
                  <c:v>14746</c:v>
                </c:pt>
                <c:pt idx="2964">
                  <c:v>14752</c:v>
                </c:pt>
                <c:pt idx="2965">
                  <c:v>14757</c:v>
                </c:pt>
                <c:pt idx="2966">
                  <c:v>14762</c:v>
                </c:pt>
                <c:pt idx="2967">
                  <c:v>14767</c:v>
                </c:pt>
                <c:pt idx="2968">
                  <c:v>14772</c:v>
                </c:pt>
                <c:pt idx="2969">
                  <c:v>14777</c:v>
                </c:pt>
                <c:pt idx="2970">
                  <c:v>14781</c:v>
                </c:pt>
                <c:pt idx="2971">
                  <c:v>14786</c:v>
                </c:pt>
                <c:pt idx="2972">
                  <c:v>14792</c:v>
                </c:pt>
                <c:pt idx="2973">
                  <c:v>14797</c:v>
                </c:pt>
                <c:pt idx="2974">
                  <c:v>14802</c:v>
                </c:pt>
                <c:pt idx="2975">
                  <c:v>14807</c:v>
                </c:pt>
                <c:pt idx="2976">
                  <c:v>14812</c:v>
                </c:pt>
                <c:pt idx="2977">
                  <c:v>14816</c:v>
                </c:pt>
                <c:pt idx="2978">
                  <c:v>14821</c:v>
                </c:pt>
                <c:pt idx="2979">
                  <c:v>14826</c:v>
                </c:pt>
                <c:pt idx="2980">
                  <c:v>14831</c:v>
                </c:pt>
                <c:pt idx="2981">
                  <c:v>14837</c:v>
                </c:pt>
                <c:pt idx="2982">
                  <c:v>14842</c:v>
                </c:pt>
                <c:pt idx="2983">
                  <c:v>14847</c:v>
                </c:pt>
                <c:pt idx="2984">
                  <c:v>14851</c:v>
                </c:pt>
                <c:pt idx="2985">
                  <c:v>14856</c:v>
                </c:pt>
                <c:pt idx="2986">
                  <c:v>14861</c:v>
                </c:pt>
                <c:pt idx="2987">
                  <c:v>14866</c:v>
                </c:pt>
                <c:pt idx="2988">
                  <c:v>14871</c:v>
                </c:pt>
                <c:pt idx="2989">
                  <c:v>14877</c:v>
                </c:pt>
                <c:pt idx="2990">
                  <c:v>14882</c:v>
                </c:pt>
                <c:pt idx="2991">
                  <c:v>14886</c:v>
                </c:pt>
                <c:pt idx="2992">
                  <c:v>14891</c:v>
                </c:pt>
                <c:pt idx="2993">
                  <c:v>14896</c:v>
                </c:pt>
                <c:pt idx="2994">
                  <c:v>14901</c:v>
                </c:pt>
                <c:pt idx="2995">
                  <c:v>14906</c:v>
                </c:pt>
                <c:pt idx="2996">
                  <c:v>14911</c:v>
                </c:pt>
                <c:pt idx="2997">
                  <c:v>14916</c:v>
                </c:pt>
                <c:pt idx="2998">
                  <c:v>14922</c:v>
                </c:pt>
                <c:pt idx="2999">
                  <c:v>14926</c:v>
                </c:pt>
                <c:pt idx="3000">
                  <c:v>14931</c:v>
                </c:pt>
                <c:pt idx="3001">
                  <c:v>14936</c:v>
                </c:pt>
                <c:pt idx="3002">
                  <c:v>14941</c:v>
                </c:pt>
                <c:pt idx="3003">
                  <c:v>14946</c:v>
                </c:pt>
                <c:pt idx="3004">
                  <c:v>14951</c:v>
                </c:pt>
                <c:pt idx="3005">
                  <c:v>14956</c:v>
                </c:pt>
                <c:pt idx="3006">
                  <c:v>14960</c:v>
                </c:pt>
                <c:pt idx="3007">
                  <c:v>14966</c:v>
                </c:pt>
                <c:pt idx="3008">
                  <c:v>14971</c:v>
                </c:pt>
                <c:pt idx="3009">
                  <c:v>14976</c:v>
                </c:pt>
                <c:pt idx="3010">
                  <c:v>14981</c:v>
                </c:pt>
                <c:pt idx="3011">
                  <c:v>14986</c:v>
                </c:pt>
                <c:pt idx="3012">
                  <c:v>14991</c:v>
                </c:pt>
                <c:pt idx="3013">
                  <c:v>14995</c:v>
                </c:pt>
                <c:pt idx="3014">
                  <c:v>15000</c:v>
                </c:pt>
                <c:pt idx="3015">
                  <c:v>15006</c:v>
                </c:pt>
                <c:pt idx="3016">
                  <c:v>15011</c:v>
                </c:pt>
                <c:pt idx="3017">
                  <c:v>15016</c:v>
                </c:pt>
                <c:pt idx="3018">
                  <c:v>15021</c:v>
                </c:pt>
                <c:pt idx="3019">
                  <c:v>15026</c:v>
                </c:pt>
                <c:pt idx="3020">
                  <c:v>15030</c:v>
                </c:pt>
                <c:pt idx="3021">
                  <c:v>15035</c:v>
                </c:pt>
                <c:pt idx="3022">
                  <c:v>15040</c:v>
                </c:pt>
                <c:pt idx="3023">
                  <c:v>15045</c:v>
                </c:pt>
                <c:pt idx="3024">
                  <c:v>15051</c:v>
                </c:pt>
                <c:pt idx="3025">
                  <c:v>15056</c:v>
                </c:pt>
                <c:pt idx="3026">
                  <c:v>15061</c:v>
                </c:pt>
                <c:pt idx="3027">
                  <c:v>15065</c:v>
                </c:pt>
                <c:pt idx="3028">
                  <c:v>15070</c:v>
                </c:pt>
                <c:pt idx="3029">
                  <c:v>15075</c:v>
                </c:pt>
                <c:pt idx="3030">
                  <c:v>15080</c:v>
                </c:pt>
                <c:pt idx="3031">
                  <c:v>15085</c:v>
                </c:pt>
                <c:pt idx="3032">
                  <c:v>15091</c:v>
                </c:pt>
                <c:pt idx="3033">
                  <c:v>15096</c:v>
                </c:pt>
                <c:pt idx="3034">
                  <c:v>15101</c:v>
                </c:pt>
                <c:pt idx="3035">
                  <c:v>15105</c:v>
                </c:pt>
                <c:pt idx="3036">
                  <c:v>15110</c:v>
                </c:pt>
                <c:pt idx="3037">
                  <c:v>15115</c:v>
                </c:pt>
                <c:pt idx="3038">
                  <c:v>15120</c:v>
                </c:pt>
                <c:pt idx="3039">
                  <c:v>15125</c:v>
                </c:pt>
                <c:pt idx="3040">
                  <c:v>15130</c:v>
                </c:pt>
                <c:pt idx="3041">
                  <c:v>15136</c:v>
                </c:pt>
                <c:pt idx="3042">
                  <c:v>15140</c:v>
                </c:pt>
                <c:pt idx="3043">
                  <c:v>15145</c:v>
                </c:pt>
                <c:pt idx="3044">
                  <c:v>15150</c:v>
                </c:pt>
                <c:pt idx="3045">
                  <c:v>15155</c:v>
                </c:pt>
                <c:pt idx="3046">
                  <c:v>15160</c:v>
                </c:pt>
                <c:pt idx="3047">
                  <c:v>15165</c:v>
                </c:pt>
                <c:pt idx="3048">
                  <c:v>15170</c:v>
                </c:pt>
                <c:pt idx="3049">
                  <c:v>15175</c:v>
                </c:pt>
                <c:pt idx="3050">
                  <c:v>15180</c:v>
                </c:pt>
                <c:pt idx="3051">
                  <c:v>15185</c:v>
                </c:pt>
                <c:pt idx="3052">
                  <c:v>15190</c:v>
                </c:pt>
                <c:pt idx="3053">
                  <c:v>15195</c:v>
                </c:pt>
                <c:pt idx="3054">
                  <c:v>15200</c:v>
                </c:pt>
                <c:pt idx="3055">
                  <c:v>15205</c:v>
                </c:pt>
                <c:pt idx="3056">
                  <c:v>15209</c:v>
                </c:pt>
                <c:pt idx="3057">
                  <c:v>15214</c:v>
                </c:pt>
                <c:pt idx="3058">
                  <c:v>15220</c:v>
                </c:pt>
                <c:pt idx="3059">
                  <c:v>15225</c:v>
                </c:pt>
                <c:pt idx="3060">
                  <c:v>15230</c:v>
                </c:pt>
                <c:pt idx="3061">
                  <c:v>15235</c:v>
                </c:pt>
                <c:pt idx="3062">
                  <c:v>15240</c:v>
                </c:pt>
                <c:pt idx="3063">
                  <c:v>15245</c:v>
                </c:pt>
                <c:pt idx="3064">
                  <c:v>15249</c:v>
                </c:pt>
                <c:pt idx="3065">
                  <c:v>15254</c:v>
                </c:pt>
                <c:pt idx="3066">
                  <c:v>15259</c:v>
                </c:pt>
                <c:pt idx="3067">
                  <c:v>15265</c:v>
                </c:pt>
                <c:pt idx="3068">
                  <c:v>15270</c:v>
                </c:pt>
                <c:pt idx="3069">
                  <c:v>15275</c:v>
                </c:pt>
                <c:pt idx="3070">
                  <c:v>15280</c:v>
                </c:pt>
                <c:pt idx="3071">
                  <c:v>15284</c:v>
                </c:pt>
                <c:pt idx="3072">
                  <c:v>15289</c:v>
                </c:pt>
                <c:pt idx="3073">
                  <c:v>15294</c:v>
                </c:pt>
                <c:pt idx="3074">
                  <c:v>15299</c:v>
                </c:pt>
                <c:pt idx="3075">
                  <c:v>15305</c:v>
                </c:pt>
                <c:pt idx="3076">
                  <c:v>15310</c:v>
                </c:pt>
                <c:pt idx="3077">
                  <c:v>15315</c:v>
                </c:pt>
                <c:pt idx="3078">
                  <c:v>15319</c:v>
                </c:pt>
                <c:pt idx="3079">
                  <c:v>15324</c:v>
                </c:pt>
                <c:pt idx="3080">
                  <c:v>15329</c:v>
                </c:pt>
                <c:pt idx="3081">
                  <c:v>15334</c:v>
                </c:pt>
                <c:pt idx="3082">
                  <c:v>15339</c:v>
                </c:pt>
                <c:pt idx="3083">
                  <c:v>15344</c:v>
                </c:pt>
                <c:pt idx="3084">
                  <c:v>15350</c:v>
                </c:pt>
                <c:pt idx="3085">
                  <c:v>15354</c:v>
                </c:pt>
                <c:pt idx="3086">
                  <c:v>15359</c:v>
                </c:pt>
                <c:pt idx="3087">
                  <c:v>15364</c:v>
                </c:pt>
                <c:pt idx="3088">
                  <c:v>15369</c:v>
                </c:pt>
                <c:pt idx="3089">
                  <c:v>15374</c:v>
                </c:pt>
                <c:pt idx="3090">
                  <c:v>15379</c:v>
                </c:pt>
                <c:pt idx="3091">
                  <c:v>15384</c:v>
                </c:pt>
                <c:pt idx="3092">
                  <c:v>15390</c:v>
                </c:pt>
                <c:pt idx="3093">
                  <c:v>15394</c:v>
                </c:pt>
                <c:pt idx="3094">
                  <c:v>15399</c:v>
                </c:pt>
                <c:pt idx="3095">
                  <c:v>15404</c:v>
                </c:pt>
                <c:pt idx="3096">
                  <c:v>15409</c:v>
                </c:pt>
                <c:pt idx="3097">
                  <c:v>15414</c:v>
                </c:pt>
                <c:pt idx="3098">
                  <c:v>15419</c:v>
                </c:pt>
                <c:pt idx="3099">
                  <c:v>15424</c:v>
                </c:pt>
                <c:pt idx="3100">
                  <c:v>15428</c:v>
                </c:pt>
                <c:pt idx="3101">
                  <c:v>15434</c:v>
                </c:pt>
                <c:pt idx="3102">
                  <c:v>15439</c:v>
                </c:pt>
                <c:pt idx="3103">
                  <c:v>15444</c:v>
                </c:pt>
                <c:pt idx="3104">
                  <c:v>15449</c:v>
                </c:pt>
                <c:pt idx="3105">
                  <c:v>15454</c:v>
                </c:pt>
                <c:pt idx="3106">
                  <c:v>15459</c:v>
                </c:pt>
                <c:pt idx="3107">
                  <c:v>15463</c:v>
                </c:pt>
                <c:pt idx="3108">
                  <c:v>15468</c:v>
                </c:pt>
                <c:pt idx="3109">
                  <c:v>15474</c:v>
                </c:pt>
                <c:pt idx="3110">
                  <c:v>15479</c:v>
                </c:pt>
                <c:pt idx="3111">
                  <c:v>15484</c:v>
                </c:pt>
                <c:pt idx="3112">
                  <c:v>15489</c:v>
                </c:pt>
                <c:pt idx="3113">
                  <c:v>15494</c:v>
                </c:pt>
                <c:pt idx="3114">
                  <c:v>15499</c:v>
                </c:pt>
                <c:pt idx="3115">
                  <c:v>15503</c:v>
                </c:pt>
                <c:pt idx="3116">
                  <c:v>15508</c:v>
                </c:pt>
                <c:pt idx="3117">
                  <c:v>15513</c:v>
                </c:pt>
                <c:pt idx="3118">
                  <c:v>15519</c:v>
                </c:pt>
                <c:pt idx="3119">
                  <c:v>15524</c:v>
                </c:pt>
                <c:pt idx="3120">
                  <c:v>15529</c:v>
                </c:pt>
                <c:pt idx="3121">
                  <c:v>15534</c:v>
                </c:pt>
                <c:pt idx="3122">
                  <c:v>15538</c:v>
                </c:pt>
                <c:pt idx="3123">
                  <c:v>15543</c:v>
                </c:pt>
                <c:pt idx="3124">
                  <c:v>15548</c:v>
                </c:pt>
                <c:pt idx="3125">
                  <c:v>15553</c:v>
                </c:pt>
                <c:pt idx="3126">
                  <c:v>15559</c:v>
                </c:pt>
                <c:pt idx="3127">
                  <c:v>15564</c:v>
                </c:pt>
                <c:pt idx="3128">
                  <c:v>15569</c:v>
                </c:pt>
                <c:pt idx="3129">
                  <c:v>15573</c:v>
                </c:pt>
                <c:pt idx="3130">
                  <c:v>15578</c:v>
                </c:pt>
                <c:pt idx="3131">
                  <c:v>15583</c:v>
                </c:pt>
                <c:pt idx="3132">
                  <c:v>15588</c:v>
                </c:pt>
                <c:pt idx="3133">
                  <c:v>15593</c:v>
                </c:pt>
                <c:pt idx="3134">
                  <c:v>15598</c:v>
                </c:pt>
                <c:pt idx="3135">
                  <c:v>15604</c:v>
                </c:pt>
                <c:pt idx="3136">
                  <c:v>15608</c:v>
                </c:pt>
                <c:pt idx="3137">
                  <c:v>15613</c:v>
                </c:pt>
                <c:pt idx="3138">
                  <c:v>15618</c:v>
                </c:pt>
                <c:pt idx="3139">
                  <c:v>15623</c:v>
                </c:pt>
                <c:pt idx="3140">
                  <c:v>15628</c:v>
                </c:pt>
                <c:pt idx="3141">
                  <c:v>15633</c:v>
                </c:pt>
                <c:pt idx="3142">
                  <c:v>15638</c:v>
                </c:pt>
                <c:pt idx="3143">
                  <c:v>15643</c:v>
                </c:pt>
                <c:pt idx="3144">
                  <c:v>15648</c:v>
                </c:pt>
                <c:pt idx="3145">
                  <c:v>15653</c:v>
                </c:pt>
                <c:pt idx="3146">
                  <c:v>15658</c:v>
                </c:pt>
                <c:pt idx="3147">
                  <c:v>15663</c:v>
                </c:pt>
                <c:pt idx="3148">
                  <c:v>15668</c:v>
                </c:pt>
                <c:pt idx="3149">
                  <c:v>15673</c:v>
                </c:pt>
                <c:pt idx="3150">
                  <c:v>15678</c:v>
                </c:pt>
                <c:pt idx="3151">
                  <c:v>15682</c:v>
                </c:pt>
                <c:pt idx="3152">
                  <c:v>15688</c:v>
                </c:pt>
                <c:pt idx="3153">
                  <c:v>15693</c:v>
                </c:pt>
                <c:pt idx="3154">
                  <c:v>15698</c:v>
                </c:pt>
                <c:pt idx="3155">
                  <c:v>15703</c:v>
                </c:pt>
                <c:pt idx="3156">
                  <c:v>15708</c:v>
                </c:pt>
                <c:pt idx="3157">
                  <c:v>15713</c:v>
                </c:pt>
                <c:pt idx="3158">
                  <c:v>15717</c:v>
                </c:pt>
                <c:pt idx="3159">
                  <c:v>15722</c:v>
                </c:pt>
                <c:pt idx="3160">
                  <c:v>15727</c:v>
                </c:pt>
                <c:pt idx="3161">
                  <c:v>15733</c:v>
                </c:pt>
                <c:pt idx="3162">
                  <c:v>15738</c:v>
                </c:pt>
                <c:pt idx="3163">
                  <c:v>15743</c:v>
                </c:pt>
                <c:pt idx="3164">
                  <c:v>15748</c:v>
                </c:pt>
                <c:pt idx="3165">
                  <c:v>15752</c:v>
                </c:pt>
                <c:pt idx="3166">
                  <c:v>15757</c:v>
                </c:pt>
                <c:pt idx="3167">
                  <c:v>15762</c:v>
                </c:pt>
                <c:pt idx="3168">
                  <c:v>15767</c:v>
                </c:pt>
                <c:pt idx="3169">
                  <c:v>15773</c:v>
                </c:pt>
                <c:pt idx="3170">
                  <c:v>15778</c:v>
                </c:pt>
                <c:pt idx="3171">
                  <c:v>15783</c:v>
                </c:pt>
                <c:pt idx="3172">
                  <c:v>15788</c:v>
                </c:pt>
                <c:pt idx="3173">
                  <c:v>15792</c:v>
                </c:pt>
                <c:pt idx="3174">
                  <c:v>15797</c:v>
                </c:pt>
                <c:pt idx="3175">
                  <c:v>15802</c:v>
                </c:pt>
                <c:pt idx="3176">
                  <c:v>15807</c:v>
                </c:pt>
                <c:pt idx="3177">
                  <c:v>15812</c:v>
                </c:pt>
                <c:pt idx="3178">
                  <c:v>15818</c:v>
                </c:pt>
                <c:pt idx="3179">
                  <c:v>15823</c:v>
                </c:pt>
                <c:pt idx="3180">
                  <c:v>15827</c:v>
                </c:pt>
                <c:pt idx="3181">
                  <c:v>15832</c:v>
                </c:pt>
                <c:pt idx="3182">
                  <c:v>15837</c:v>
                </c:pt>
                <c:pt idx="3183">
                  <c:v>15842</c:v>
                </c:pt>
                <c:pt idx="3184">
                  <c:v>15847</c:v>
                </c:pt>
                <c:pt idx="3185">
                  <c:v>15852</c:v>
                </c:pt>
                <c:pt idx="3186">
                  <c:v>15858</c:v>
                </c:pt>
                <c:pt idx="3187">
                  <c:v>15862</c:v>
                </c:pt>
                <c:pt idx="3188">
                  <c:v>15867</c:v>
                </c:pt>
                <c:pt idx="3189">
                  <c:v>15872</c:v>
                </c:pt>
                <c:pt idx="3190">
                  <c:v>15877</c:v>
                </c:pt>
                <c:pt idx="3191">
                  <c:v>15882</c:v>
                </c:pt>
                <c:pt idx="3192">
                  <c:v>15887</c:v>
                </c:pt>
                <c:pt idx="3193">
                  <c:v>15892</c:v>
                </c:pt>
                <c:pt idx="3194">
                  <c:v>15896</c:v>
                </c:pt>
                <c:pt idx="3195">
                  <c:v>15902</c:v>
                </c:pt>
                <c:pt idx="3196">
                  <c:v>15907</c:v>
                </c:pt>
                <c:pt idx="3197">
                  <c:v>15912</c:v>
                </c:pt>
                <c:pt idx="3198">
                  <c:v>15917</c:v>
                </c:pt>
                <c:pt idx="3199">
                  <c:v>15922</c:v>
                </c:pt>
                <c:pt idx="3200">
                  <c:v>15927</c:v>
                </c:pt>
                <c:pt idx="3201">
                  <c:v>15931</c:v>
                </c:pt>
                <c:pt idx="3202">
                  <c:v>15936</c:v>
                </c:pt>
                <c:pt idx="3203">
                  <c:v>15941</c:v>
                </c:pt>
                <c:pt idx="3204">
                  <c:v>15947</c:v>
                </c:pt>
                <c:pt idx="3205">
                  <c:v>15952</c:v>
                </c:pt>
                <c:pt idx="3206">
                  <c:v>15957</c:v>
                </c:pt>
                <c:pt idx="3207">
                  <c:v>15962</c:v>
                </c:pt>
                <c:pt idx="3208">
                  <c:v>15966</c:v>
                </c:pt>
                <c:pt idx="3209">
                  <c:v>15971</c:v>
                </c:pt>
                <c:pt idx="3210">
                  <c:v>15976</c:v>
                </c:pt>
                <c:pt idx="3211">
                  <c:v>15981</c:v>
                </c:pt>
                <c:pt idx="3212">
                  <c:v>15987</c:v>
                </c:pt>
                <c:pt idx="3213">
                  <c:v>15992</c:v>
                </c:pt>
                <c:pt idx="3214">
                  <c:v>15997</c:v>
                </c:pt>
                <c:pt idx="3215">
                  <c:v>16002</c:v>
                </c:pt>
                <c:pt idx="3216">
                  <c:v>16006</c:v>
                </c:pt>
                <c:pt idx="3217">
                  <c:v>16011</c:v>
                </c:pt>
                <c:pt idx="3218">
                  <c:v>16016</c:v>
                </c:pt>
                <c:pt idx="3219">
                  <c:v>16021</c:v>
                </c:pt>
                <c:pt idx="3220">
                  <c:v>16026</c:v>
                </c:pt>
                <c:pt idx="3221">
                  <c:v>16032</c:v>
                </c:pt>
                <c:pt idx="3222">
                  <c:v>16037</c:v>
                </c:pt>
                <c:pt idx="3223">
                  <c:v>16041</c:v>
                </c:pt>
                <c:pt idx="3224">
                  <c:v>16046</c:v>
                </c:pt>
                <c:pt idx="3225">
                  <c:v>16051</c:v>
                </c:pt>
                <c:pt idx="3226">
                  <c:v>16056</c:v>
                </c:pt>
                <c:pt idx="3227">
                  <c:v>16061</c:v>
                </c:pt>
                <c:pt idx="3228">
                  <c:v>16066</c:v>
                </c:pt>
                <c:pt idx="3229">
                  <c:v>16072</c:v>
                </c:pt>
                <c:pt idx="3230">
                  <c:v>16076</c:v>
                </c:pt>
                <c:pt idx="3231">
                  <c:v>16081</c:v>
                </c:pt>
                <c:pt idx="3232">
                  <c:v>16086</c:v>
                </c:pt>
                <c:pt idx="3233">
                  <c:v>16091</c:v>
                </c:pt>
                <c:pt idx="3234">
                  <c:v>16096</c:v>
                </c:pt>
                <c:pt idx="3235">
                  <c:v>16101</c:v>
                </c:pt>
                <c:pt idx="3236">
                  <c:v>16106</c:v>
                </c:pt>
                <c:pt idx="3237">
                  <c:v>16110</c:v>
                </c:pt>
                <c:pt idx="3238">
                  <c:v>16116</c:v>
                </c:pt>
                <c:pt idx="3239">
                  <c:v>16121</c:v>
                </c:pt>
                <c:pt idx="3240">
                  <c:v>16126</c:v>
                </c:pt>
                <c:pt idx="3241">
                  <c:v>16131</c:v>
                </c:pt>
                <c:pt idx="3242">
                  <c:v>16136</c:v>
                </c:pt>
                <c:pt idx="3243">
                  <c:v>16141</c:v>
                </c:pt>
                <c:pt idx="3244">
                  <c:v>16145</c:v>
                </c:pt>
                <c:pt idx="3245">
                  <c:v>16150</c:v>
                </c:pt>
                <c:pt idx="3246">
                  <c:v>16155</c:v>
                </c:pt>
                <c:pt idx="3247">
                  <c:v>16161</c:v>
                </c:pt>
                <c:pt idx="3248">
                  <c:v>16166</c:v>
                </c:pt>
                <c:pt idx="3249">
                  <c:v>16171</c:v>
                </c:pt>
                <c:pt idx="3250">
                  <c:v>16176</c:v>
                </c:pt>
                <c:pt idx="3251">
                  <c:v>16180</c:v>
                </c:pt>
                <c:pt idx="3252">
                  <c:v>16185</c:v>
                </c:pt>
                <c:pt idx="3253">
                  <c:v>16190</c:v>
                </c:pt>
                <c:pt idx="3254">
                  <c:v>16195</c:v>
                </c:pt>
                <c:pt idx="3255">
                  <c:v>16201</c:v>
                </c:pt>
                <c:pt idx="3256">
                  <c:v>16206</c:v>
                </c:pt>
                <c:pt idx="3257">
                  <c:v>16211</c:v>
                </c:pt>
                <c:pt idx="3258">
                  <c:v>16216</c:v>
                </c:pt>
                <c:pt idx="3259">
                  <c:v>16220</c:v>
                </c:pt>
                <c:pt idx="3260">
                  <c:v>16225</c:v>
                </c:pt>
                <c:pt idx="3261">
                  <c:v>16230</c:v>
                </c:pt>
                <c:pt idx="3262">
                  <c:v>16235</c:v>
                </c:pt>
                <c:pt idx="3263">
                  <c:v>16240</c:v>
                </c:pt>
                <c:pt idx="3264">
                  <c:v>16246</c:v>
                </c:pt>
                <c:pt idx="3265">
                  <c:v>16251</c:v>
                </c:pt>
                <c:pt idx="3266">
                  <c:v>16255</c:v>
                </c:pt>
                <c:pt idx="3267">
                  <c:v>16260</c:v>
                </c:pt>
                <c:pt idx="3268">
                  <c:v>16265</c:v>
                </c:pt>
                <c:pt idx="3269">
                  <c:v>16270</c:v>
                </c:pt>
                <c:pt idx="3270">
                  <c:v>16275</c:v>
                </c:pt>
                <c:pt idx="3271">
                  <c:v>16280</c:v>
                </c:pt>
                <c:pt idx="3272">
                  <c:v>16286</c:v>
                </c:pt>
                <c:pt idx="3273">
                  <c:v>16290</c:v>
                </c:pt>
                <c:pt idx="3274">
                  <c:v>16295</c:v>
                </c:pt>
                <c:pt idx="3275">
                  <c:v>16300</c:v>
                </c:pt>
                <c:pt idx="3276">
                  <c:v>16305</c:v>
                </c:pt>
                <c:pt idx="3277">
                  <c:v>16310</c:v>
                </c:pt>
                <c:pt idx="3278">
                  <c:v>16315</c:v>
                </c:pt>
                <c:pt idx="3279">
                  <c:v>16320</c:v>
                </c:pt>
                <c:pt idx="3280">
                  <c:v>16324</c:v>
                </c:pt>
                <c:pt idx="3281">
                  <c:v>16330</c:v>
                </c:pt>
                <c:pt idx="3282">
                  <c:v>16335</c:v>
                </c:pt>
                <c:pt idx="3283">
                  <c:v>16340</c:v>
                </c:pt>
                <c:pt idx="3284">
                  <c:v>16345</c:v>
                </c:pt>
                <c:pt idx="3285">
                  <c:v>16350</c:v>
                </c:pt>
                <c:pt idx="3286">
                  <c:v>16355</c:v>
                </c:pt>
                <c:pt idx="3287">
                  <c:v>16360</c:v>
                </c:pt>
                <c:pt idx="3288">
                  <c:v>16364</c:v>
                </c:pt>
                <c:pt idx="3289">
                  <c:v>16370</c:v>
                </c:pt>
                <c:pt idx="3290">
                  <c:v>16375</c:v>
                </c:pt>
                <c:pt idx="3291">
                  <c:v>16380</c:v>
                </c:pt>
                <c:pt idx="3292">
                  <c:v>16385</c:v>
                </c:pt>
                <c:pt idx="3293">
                  <c:v>16390</c:v>
                </c:pt>
                <c:pt idx="3294">
                  <c:v>16395</c:v>
                </c:pt>
                <c:pt idx="3295">
                  <c:v>16399</c:v>
                </c:pt>
                <c:pt idx="3296">
                  <c:v>16404</c:v>
                </c:pt>
                <c:pt idx="3297">
                  <c:v>16409</c:v>
                </c:pt>
                <c:pt idx="3298">
                  <c:v>16415</c:v>
                </c:pt>
                <c:pt idx="3299">
                  <c:v>16420</c:v>
                </c:pt>
                <c:pt idx="3300">
                  <c:v>16425</c:v>
                </c:pt>
                <c:pt idx="3301">
                  <c:v>16430</c:v>
                </c:pt>
                <c:pt idx="3302">
                  <c:v>16434</c:v>
                </c:pt>
                <c:pt idx="3303">
                  <c:v>16439</c:v>
                </c:pt>
                <c:pt idx="3304">
                  <c:v>16444</c:v>
                </c:pt>
                <c:pt idx="3305">
                  <c:v>16449</c:v>
                </c:pt>
                <c:pt idx="3306">
                  <c:v>16455</c:v>
                </c:pt>
                <c:pt idx="3307">
                  <c:v>16460</c:v>
                </c:pt>
                <c:pt idx="3308">
                  <c:v>16465</c:v>
                </c:pt>
                <c:pt idx="3309">
                  <c:v>16469</c:v>
                </c:pt>
                <c:pt idx="3310">
                  <c:v>16474</c:v>
                </c:pt>
                <c:pt idx="3311">
                  <c:v>16479</c:v>
                </c:pt>
                <c:pt idx="3312">
                  <c:v>16484</c:v>
                </c:pt>
                <c:pt idx="3313">
                  <c:v>16489</c:v>
                </c:pt>
                <c:pt idx="3314">
                  <c:v>16494</c:v>
                </c:pt>
                <c:pt idx="3315">
                  <c:v>16500</c:v>
                </c:pt>
                <c:pt idx="3316">
                  <c:v>16504</c:v>
                </c:pt>
                <c:pt idx="3317">
                  <c:v>16509</c:v>
                </c:pt>
                <c:pt idx="3318">
                  <c:v>16514</c:v>
                </c:pt>
                <c:pt idx="3319">
                  <c:v>16519</c:v>
                </c:pt>
                <c:pt idx="3320">
                  <c:v>16524</c:v>
                </c:pt>
                <c:pt idx="3321">
                  <c:v>16529</c:v>
                </c:pt>
                <c:pt idx="3322">
                  <c:v>16534</c:v>
                </c:pt>
                <c:pt idx="3323">
                  <c:v>16539</c:v>
                </c:pt>
                <c:pt idx="3324">
                  <c:v>16544</c:v>
                </c:pt>
                <c:pt idx="3325">
                  <c:v>16549</c:v>
                </c:pt>
                <c:pt idx="3326">
                  <c:v>16554</c:v>
                </c:pt>
                <c:pt idx="3327">
                  <c:v>16559</c:v>
                </c:pt>
                <c:pt idx="3328">
                  <c:v>16564</c:v>
                </c:pt>
                <c:pt idx="3329">
                  <c:v>16569</c:v>
                </c:pt>
                <c:pt idx="3330">
                  <c:v>16574</c:v>
                </c:pt>
                <c:pt idx="3331">
                  <c:v>16578</c:v>
                </c:pt>
                <c:pt idx="3332">
                  <c:v>16584</c:v>
                </c:pt>
                <c:pt idx="3333">
                  <c:v>16589</c:v>
                </c:pt>
                <c:pt idx="3334">
                  <c:v>16594</c:v>
                </c:pt>
                <c:pt idx="3335">
                  <c:v>16599</c:v>
                </c:pt>
                <c:pt idx="3336">
                  <c:v>16604</c:v>
                </c:pt>
                <c:pt idx="3337">
                  <c:v>16609</c:v>
                </c:pt>
                <c:pt idx="3338">
                  <c:v>16613</c:v>
                </c:pt>
                <c:pt idx="3339">
                  <c:v>16618</c:v>
                </c:pt>
                <c:pt idx="3340">
                  <c:v>16623</c:v>
                </c:pt>
                <c:pt idx="3341">
                  <c:v>16629</c:v>
                </c:pt>
                <c:pt idx="3342">
                  <c:v>16634</c:v>
                </c:pt>
                <c:pt idx="3343">
                  <c:v>16639</c:v>
                </c:pt>
                <c:pt idx="3344">
                  <c:v>16644</c:v>
                </c:pt>
                <c:pt idx="3345">
                  <c:v>16648</c:v>
                </c:pt>
                <c:pt idx="3346">
                  <c:v>16653</c:v>
                </c:pt>
                <c:pt idx="3347">
                  <c:v>16658</c:v>
                </c:pt>
                <c:pt idx="3348">
                  <c:v>16663</c:v>
                </c:pt>
                <c:pt idx="3349">
                  <c:v>16669</c:v>
                </c:pt>
                <c:pt idx="3350">
                  <c:v>16674</c:v>
                </c:pt>
                <c:pt idx="3351">
                  <c:v>16679</c:v>
                </c:pt>
                <c:pt idx="3352">
                  <c:v>16684</c:v>
                </c:pt>
                <c:pt idx="3353">
                  <c:v>16688</c:v>
                </c:pt>
                <c:pt idx="3354">
                  <c:v>16693</c:v>
                </c:pt>
                <c:pt idx="3355">
                  <c:v>16698</c:v>
                </c:pt>
                <c:pt idx="3356">
                  <c:v>16703</c:v>
                </c:pt>
                <c:pt idx="3357">
                  <c:v>16708</c:v>
                </c:pt>
                <c:pt idx="3358">
                  <c:v>16714</c:v>
                </c:pt>
                <c:pt idx="3359">
                  <c:v>16719</c:v>
                </c:pt>
                <c:pt idx="3360">
                  <c:v>16723</c:v>
                </c:pt>
                <c:pt idx="3361">
                  <c:v>16728</c:v>
                </c:pt>
                <c:pt idx="3362">
                  <c:v>16733</c:v>
                </c:pt>
                <c:pt idx="3363">
                  <c:v>16738</c:v>
                </c:pt>
                <c:pt idx="3364">
                  <c:v>16743</c:v>
                </c:pt>
                <c:pt idx="3365">
                  <c:v>16748</c:v>
                </c:pt>
                <c:pt idx="3366">
                  <c:v>16754</c:v>
                </c:pt>
                <c:pt idx="3367">
                  <c:v>16758</c:v>
                </c:pt>
                <c:pt idx="3368">
                  <c:v>16763</c:v>
                </c:pt>
                <c:pt idx="3369">
                  <c:v>16768</c:v>
                </c:pt>
                <c:pt idx="3370">
                  <c:v>16773</c:v>
                </c:pt>
                <c:pt idx="3371">
                  <c:v>16778</c:v>
                </c:pt>
                <c:pt idx="3372">
                  <c:v>16783</c:v>
                </c:pt>
                <c:pt idx="3373">
                  <c:v>16788</c:v>
                </c:pt>
                <c:pt idx="3374">
                  <c:v>16792</c:v>
                </c:pt>
                <c:pt idx="3375">
                  <c:v>16798</c:v>
                </c:pt>
                <c:pt idx="3376">
                  <c:v>16803</c:v>
                </c:pt>
                <c:pt idx="3377">
                  <c:v>16808</c:v>
                </c:pt>
                <c:pt idx="3378">
                  <c:v>16813</c:v>
                </c:pt>
                <c:pt idx="3379">
                  <c:v>16818</c:v>
                </c:pt>
                <c:pt idx="3380">
                  <c:v>16823</c:v>
                </c:pt>
                <c:pt idx="3381">
                  <c:v>16828</c:v>
                </c:pt>
                <c:pt idx="3382">
                  <c:v>16832</c:v>
                </c:pt>
                <c:pt idx="3383">
                  <c:v>16837</c:v>
                </c:pt>
                <c:pt idx="3384">
                  <c:v>16843</c:v>
                </c:pt>
                <c:pt idx="3385">
                  <c:v>16848</c:v>
                </c:pt>
                <c:pt idx="3386">
                  <c:v>16853</c:v>
                </c:pt>
                <c:pt idx="3387">
                  <c:v>16858</c:v>
                </c:pt>
                <c:pt idx="3388">
                  <c:v>16863</c:v>
                </c:pt>
                <c:pt idx="3389">
                  <c:v>16867</c:v>
                </c:pt>
                <c:pt idx="3390">
                  <c:v>16872</c:v>
                </c:pt>
                <c:pt idx="3391">
                  <c:v>16877</c:v>
                </c:pt>
                <c:pt idx="3392">
                  <c:v>16883</c:v>
                </c:pt>
                <c:pt idx="3393">
                  <c:v>16888</c:v>
                </c:pt>
                <c:pt idx="3394">
                  <c:v>16893</c:v>
                </c:pt>
                <c:pt idx="3395">
                  <c:v>16898</c:v>
                </c:pt>
                <c:pt idx="3396">
                  <c:v>16902</c:v>
                </c:pt>
                <c:pt idx="3397">
                  <c:v>16907</c:v>
                </c:pt>
                <c:pt idx="3398">
                  <c:v>16912</c:v>
                </c:pt>
                <c:pt idx="3399">
                  <c:v>16917</c:v>
                </c:pt>
                <c:pt idx="3400">
                  <c:v>16922</c:v>
                </c:pt>
                <c:pt idx="3401">
                  <c:v>16928</c:v>
                </c:pt>
                <c:pt idx="3402">
                  <c:v>16933</c:v>
                </c:pt>
                <c:pt idx="3403">
                  <c:v>16938</c:v>
                </c:pt>
                <c:pt idx="3404">
                  <c:v>16942</c:v>
                </c:pt>
                <c:pt idx="3405">
                  <c:v>16947</c:v>
                </c:pt>
                <c:pt idx="3406">
                  <c:v>16952</c:v>
                </c:pt>
                <c:pt idx="3407">
                  <c:v>16957</c:v>
                </c:pt>
                <c:pt idx="3408">
                  <c:v>16962</c:v>
                </c:pt>
                <c:pt idx="3409">
                  <c:v>16968</c:v>
                </c:pt>
                <c:pt idx="3410">
                  <c:v>16973</c:v>
                </c:pt>
                <c:pt idx="3411">
                  <c:v>16977</c:v>
                </c:pt>
                <c:pt idx="3412">
                  <c:v>16982</c:v>
                </c:pt>
                <c:pt idx="3413">
                  <c:v>16987</c:v>
                </c:pt>
                <c:pt idx="3414">
                  <c:v>16992</c:v>
                </c:pt>
                <c:pt idx="3415">
                  <c:v>16997</c:v>
                </c:pt>
                <c:pt idx="3416">
                  <c:v>17002</c:v>
                </c:pt>
                <c:pt idx="3417">
                  <c:v>17007</c:v>
                </c:pt>
                <c:pt idx="3418">
                  <c:v>17012</c:v>
                </c:pt>
                <c:pt idx="3419">
                  <c:v>17017</c:v>
                </c:pt>
                <c:pt idx="3420">
                  <c:v>17022</c:v>
                </c:pt>
                <c:pt idx="3421">
                  <c:v>17027</c:v>
                </c:pt>
                <c:pt idx="3422">
                  <c:v>17032</c:v>
                </c:pt>
                <c:pt idx="3423">
                  <c:v>17037</c:v>
                </c:pt>
                <c:pt idx="3424">
                  <c:v>17042</c:v>
                </c:pt>
                <c:pt idx="3425">
                  <c:v>17047</c:v>
                </c:pt>
                <c:pt idx="3426">
                  <c:v>17051</c:v>
                </c:pt>
                <c:pt idx="3427">
                  <c:v>17057</c:v>
                </c:pt>
                <c:pt idx="3428">
                  <c:v>17062</c:v>
                </c:pt>
                <c:pt idx="3429">
                  <c:v>17067</c:v>
                </c:pt>
                <c:pt idx="3430">
                  <c:v>17072</c:v>
                </c:pt>
                <c:pt idx="3431">
                  <c:v>17077</c:v>
                </c:pt>
                <c:pt idx="3432">
                  <c:v>17082</c:v>
                </c:pt>
                <c:pt idx="3433">
                  <c:v>17086</c:v>
                </c:pt>
                <c:pt idx="3434">
                  <c:v>17091</c:v>
                </c:pt>
                <c:pt idx="3435">
                  <c:v>17097</c:v>
                </c:pt>
                <c:pt idx="3436">
                  <c:v>17102</c:v>
                </c:pt>
                <c:pt idx="3437">
                  <c:v>17107</c:v>
                </c:pt>
                <c:pt idx="3438">
                  <c:v>17112</c:v>
                </c:pt>
                <c:pt idx="3439">
                  <c:v>17117</c:v>
                </c:pt>
                <c:pt idx="3440">
                  <c:v>17121</c:v>
                </c:pt>
                <c:pt idx="3441">
                  <c:v>17126</c:v>
                </c:pt>
                <c:pt idx="3442">
                  <c:v>17131</c:v>
                </c:pt>
                <c:pt idx="3443">
                  <c:v>17136</c:v>
                </c:pt>
                <c:pt idx="3444">
                  <c:v>17142</c:v>
                </c:pt>
                <c:pt idx="3445">
                  <c:v>17147</c:v>
                </c:pt>
                <c:pt idx="3446">
                  <c:v>17152</c:v>
                </c:pt>
                <c:pt idx="3447">
                  <c:v>17156</c:v>
                </c:pt>
                <c:pt idx="3448">
                  <c:v>17161</c:v>
                </c:pt>
                <c:pt idx="3449">
                  <c:v>17166</c:v>
                </c:pt>
                <c:pt idx="3450">
                  <c:v>17171</c:v>
                </c:pt>
                <c:pt idx="3451">
                  <c:v>17176</c:v>
                </c:pt>
                <c:pt idx="3452">
                  <c:v>17182</c:v>
                </c:pt>
                <c:pt idx="3453">
                  <c:v>17187</c:v>
                </c:pt>
                <c:pt idx="3454">
                  <c:v>17191</c:v>
                </c:pt>
                <c:pt idx="3455">
                  <c:v>17196</c:v>
                </c:pt>
                <c:pt idx="3456">
                  <c:v>17201</c:v>
                </c:pt>
                <c:pt idx="3457">
                  <c:v>17206</c:v>
                </c:pt>
                <c:pt idx="3458">
                  <c:v>17211</c:v>
                </c:pt>
                <c:pt idx="3459">
                  <c:v>17216</c:v>
                </c:pt>
                <c:pt idx="3460">
                  <c:v>17221</c:v>
                </c:pt>
                <c:pt idx="3461">
                  <c:v>17227</c:v>
                </c:pt>
                <c:pt idx="3462">
                  <c:v>17231</c:v>
                </c:pt>
                <c:pt idx="3463">
                  <c:v>17236</c:v>
                </c:pt>
                <c:pt idx="3464">
                  <c:v>17241</c:v>
                </c:pt>
                <c:pt idx="3465">
                  <c:v>17246</c:v>
                </c:pt>
                <c:pt idx="3466">
                  <c:v>17251</c:v>
                </c:pt>
                <c:pt idx="3467">
                  <c:v>17256</c:v>
                </c:pt>
                <c:pt idx="3468">
                  <c:v>17261</c:v>
                </c:pt>
                <c:pt idx="3469">
                  <c:v>17266</c:v>
                </c:pt>
                <c:pt idx="3470">
                  <c:v>17271</c:v>
                </c:pt>
                <c:pt idx="3471">
                  <c:v>17276</c:v>
                </c:pt>
                <c:pt idx="3472">
                  <c:v>17281</c:v>
                </c:pt>
                <c:pt idx="3473">
                  <c:v>17286</c:v>
                </c:pt>
                <c:pt idx="3474">
                  <c:v>17291</c:v>
                </c:pt>
                <c:pt idx="3475">
                  <c:v>17296</c:v>
                </c:pt>
                <c:pt idx="3476">
                  <c:v>17300</c:v>
                </c:pt>
                <c:pt idx="3477">
                  <c:v>17305</c:v>
                </c:pt>
                <c:pt idx="3478">
                  <c:v>17311</c:v>
                </c:pt>
                <c:pt idx="3479">
                  <c:v>17316</c:v>
                </c:pt>
                <c:pt idx="3480">
                  <c:v>17321</c:v>
                </c:pt>
                <c:pt idx="3481">
                  <c:v>17326</c:v>
                </c:pt>
                <c:pt idx="3482">
                  <c:v>17331</c:v>
                </c:pt>
                <c:pt idx="3483">
                  <c:v>17335</c:v>
                </c:pt>
                <c:pt idx="3484">
                  <c:v>17340</c:v>
                </c:pt>
                <c:pt idx="3485">
                  <c:v>17345</c:v>
                </c:pt>
                <c:pt idx="3486">
                  <c:v>17351</c:v>
                </c:pt>
                <c:pt idx="3487">
                  <c:v>17356</c:v>
                </c:pt>
                <c:pt idx="3488">
                  <c:v>17361</c:v>
                </c:pt>
                <c:pt idx="3489">
                  <c:v>17366</c:v>
                </c:pt>
                <c:pt idx="3490">
                  <c:v>17370</c:v>
                </c:pt>
                <c:pt idx="3491">
                  <c:v>17375</c:v>
                </c:pt>
                <c:pt idx="3492">
                  <c:v>17380</c:v>
                </c:pt>
                <c:pt idx="3493">
                  <c:v>17385</c:v>
                </c:pt>
                <c:pt idx="3494">
                  <c:v>17390</c:v>
                </c:pt>
                <c:pt idx="3495">
                  <c:v>17396</c:v>
                </c:pt>
                <c:pt idx="3496">
                  <c:v>17401</c:v>
                </c:pt>
                <c:pt idx="3497">
                  <c:v>17405</c:v>
                </c:pt>
                <c:pt idx="3498">
                  <c:v>17410</c:v>
                </c:pt>
                <c:pt idx="3499">
                  <c:v>17415</c:v>
                </c:pt>
                <c:pt idx="3500">
                  <c:v>17420</c:v>
                </c:pt>
                <c:pt idx="3501">
                  <c:v>17425</c:v>
                </c:pt>
                <c:pt idx="3502">
                  <c:v>17430</c:v>
                </c:pt>
                <c:pt idx="3503">
                  <c:v>17435</c:v>
                </c:pt>
                <c:pt idx="3504">
                  <c:v>17440</c:v>
                </c:pt>
                <c:pt idx="3505">
                  <c:v>17445</c:v>
                </c:pt>
                <c:pt idx="3506">
                  <c:v>17450</c:v>
                </c:pt>
                <c:pt idx="3507">
                  <c:v>17455</c:v>
                </c:pt>
                <c:pt idx="3508">
                  <c:v>17460</c:v>
                </c:pt>
                <c:pt idx="3509">
                  <c:v>17465</c:v>
                </c:pt>
                <c:pt idx="3510">
                  <c:v>17470</c:v>
                </c:pt>
                <c:pt idx="3511">
                  <c:v>17474</c:v>
                </c:pt>
                <c:pt idx="3512">
                  <c:v>17480</c:v>
                </c:pt>
                <c:pt idx="3513">
                  <c:v>17485</c:v>
                </c:pt>
                <c:pt idx="3514">
                  <c:v>17490</c:v>
                </c:pt>
                <c:pt idx="3515">
                  <c:v>17495</c:v>
                </c:pt>
                <c:pt idx="3516">
                  <c:v>17500</c:v>
                </c:pt>
                <c:pt idx="3517">
                  <c:v>17505</c:v>
                </c:pt>
                <c:pt idx="3518">
                  <c:v>17510</c:v>
                </c:pt>
                <c:pt idx="3519">
                  <c:v>17514</c:v>
                </c:pt>
                <c:pt idx="3520">
                  <c:v>17519</c:v>
                </c:pt>
                <c:pt idx="3521">
                  <c:v>17525</c:v>
                </c:pt>
                <c:pt idx="3522">
                  <c:v>17530</c:v>
                </c:pt>
                <c:pt idx="3523">
                  <c:v>17535</c:v>
                </c:pt>
                <c:pt idx="3524">
                  <c:v>17540</c:v>
                </c:pt>
                <c:pt idx="3525">
                  <c:v>17545</c:v>
                </c:pt>
                <c:pt idx="3526">
                  <c:v>17549</c:v>
                </c:pt>
                <c:pt idx="3527">
                  <c:v>17554</c:v>
                </c:pt>
                <c:pt idx="3528">
                  <c:v>17559</c:v>
                </c:pt>
                <c:pt idx="3529">
                  <c:v>17565</c:v>
                </c:pt>
                <c:pt idx="3530">
                  <c:v>17570</c:v>
                </c:pt>
                <c:pt idx="3531">
                  <c:v>17575</c:v>
                </c:pt>
                <c:pt idx="3532">
                  <c:v>17580</c:v>
                </c:pt>
                <c:pt idx="3533">
                  <c:v>17584</c:v>
                </c:pt>
                <c:pt idx="3534">
                  <c:v>17589</c:v>
                </c:pt>
                <c:pt idx="3535">
                  <c:v>17594</c:v>
                </c:pt>
                <c:pt idx="3536">
                  <c:v>17599</c:v>
                </c:pt>
                <c:pt idx="3537">
                  <c:v>17604</c:v>
                </c:pt>
                <c:pt idx="3538">
                  <c:v>17610</c:v>
                </c:pt>
                <c:pt idx="3539">
                  <c:v>17615</c:v>
                </c:pt>
                <c:pt idx="3540">
                  <c:v>17619</c:v>
                </c:pt>
                <c:pt idx="3541">
                  <c:v>17624</c:v>
                </c:pt>
                <c:pt idx="3542">
                  <c:v>17629</c:v>
                </c:pt>
                <c:pt idx="3543">
                  <c:v>17634</c:v>
                </c:pt>
                <c:pt idx="3544">
                  <c:v>17639</c:v>
                </c:pt>
                <c:pt idx="3545">
                  <c:v>17644</c:v>
                </c:pt>
                <c:pt idx="3546">
                  <c:v>17650</c:v>
                </c:pt>
                <c:pt idx="3547">
                  <c:v>17654</c:v>
                </c:pt>
                <c:pt idx="3548">
                  <c:v>17659</c:v>
                </c:pt>
                <c:pt idx="3549">
                  <c:v>17664</c:v>
                </c:pt>
                <c:pt idx="3550">
                  <c:v>17669</c:v>
                </c:pt>
                <c:pt idx="3551">
                  <c:v>17674</c:v>
                </c:pt>
                <c:pt idx="3552">
                  <c:v>17679</c:v>
                </c:pt>
                <c:pt idx="3553">
                  <c:v>17684</c:v>
                </c:pt>
                <c:pt idx="3554">
                  <c:v>17688</c:v>
                </c:pt>
                <c:pt idx="3555">
                  <c:v>17694</c:v>
                </c:pt>
                <c:pt idx="3556">
                  <c:v>17699</c:v>
                </c:pt>
                <c:pt idx="3557">
                  <c:v>17704</c:v>
                </c:pt>
                <c:pt idx="3558">
                  <c:v>17709</c:v>
                </c:pt>
                <c:pt idx="3559">
                  <c:v>17714</c:v>
                </c:pt>
                <c:pt idx="3560">
                  <c:v>17719</c:v>
                </c:pt>
                <c:pt idx="3561">
                  <c:v>17723</c:v>
                </c:pt>
                <c:pt idx="3562">
                  <c:v>17728</c:v>
                </c:pt>
                <c:pt idx="3563">
                  <c:v>17733</c:v>
                </c:pt>
                <c:pt idx="3564">
                  <c:v>17739</c:v>
                </c:pt>
                <c:pt idx="3565">
                  <c:v>17744</c:v>
                </c:pt>
                <c:pt idx="3566">
                  <c:v>17749</c:v>
                </c:pt>
                <c:pt idx="3567">
                  <c:v>17754</c:v>
                </c:pt>
                <c:pt idx="3568">
                  <c:v>17758</c:v>
                </c:pt>
                <c:pt idx="3569">
                  <c:v>17763</c:v>
                </c:pt>
                <c:pt idx="3570">
                  <c:v>17768</c:v>
                </c:pt>
                <c:pt idx="3571">
                  <c:v>17773</c:v>
                </c:pt>
                <c:pt idx="3572">
                  <c:v>17779</c:v>
                </c:pt>
                <c:pt idx="3573">
                  <c:v>17784</c:v>
                </c:pt>
                <c:pt idx="3574">
                  <c:v>17789</c:v>
                </c:pt>
                <c:pt idx="3575">
                  <c:v>17794</c:v>
                </c:pt>
                <c:pt idx="3576">
                  <c:v>17798</c:v>
                </c:pt>
                <c:pt idx="3577">
                  <c:v>17803</c:v>
                </c:pt>
                <c:pt idx="3578">
                  <c:v>17808</c:v>
                </c:pt>
                <c:pt idx="3579">
                  <c:v>17813</c:v>
                </c:pt>
                <c:pt idx="3580">
                  <c:v>17818</c:v>
                </c:pt>
                <c:pt idx="3581">
                  <c:v>17824</c:v>
                </c:pt>
                <c:pt idx="3582">
                  <c:v>17829</c:v>
                </c:pt>
                <c:pt idx="3583">
                  <c:v>17833</c:v>
                </c:pt>
                <c:pt idx="3584">
                  <c:v>17838</c:v>
                </c:pt>
                <c:pt idx="3585">
                  <c:v>17843</c:v>
                </c:pt>
                <c:pt idx="3586">
                  <c:v>17848</c:v>
                </c:pt>
                <c:pt idx="3587">
                  <c:v>17853</c:v>
                </c:pt>
                <c:pt idx="3588">
                  <c:v>17858</c:v>
                </c:pt>
                <c:pt idx="3589">
                  <c:v>17864</c:v>
                </c:pt>
                <c:pt idx="3590">
                  <c:v>17868</c:v>
                </c:pt>
                <c:pt idx="3591">
                  <c:v>17873</c:v>
                </c:pt>
                <c:pt idx="3592">
                  <c:v>17878</c:v>
                </c:pt>
                <c:pt idx="3593">
                  <c:v>17883</c:v>
                </c:pt>
                <c:pt idx="3594">
                  <c:v>17888</c:v>
                </c:pt>
                <c:pt idx="3595">
                  <c:v>17893</c:v>
                </c:pt>
                <c:pt idx="3596">
                  <c:v>17898</c:v>
                </c:pt>
                <c:pt idx="3597">
                  <c:v>17902</c:v>
                </c:pt>
                <c:pt idx="3598">
                  <c:v>17908</c:v>
                </c:pt>
                <c:pt idx="3599">
                  <c:v>17913</c:v>
                </c:pt>
                <c:pt idx="3600">
                  <c:v>17918</c:v>
                </c:pt>
                <c:pt idx="3601">
                  <c:v>17923</c:v>
                </c:pt>
                <c:pt idx="3602">
                  <c:v>17928</c:v>
                </c:pt>
                <c:pt idx="3603">
                  <c:v>17933</c:v>
                </c:pt>
                <c:pt idx="3604">
                  <c:v>17937</c:v>
                </c:pt>
                <c:pt idx="3605">
                  <c:v>17942</c:v>
                </c:pt>
                <c:pt idx="3606">
                  <c:v>17947</c:v>
                </c:pt>
                <c:pt idx="3607">
                  <c:v>17953</c:v>
                </c:pt>
                <c:pt idx="3608">
                  <c:v>17958</c:v>
                </c:pt>
                <c:pt idx="3609">
                  <c:v>17963</c:v>
                </c:pt>
                <c:pt idx="3610">
                  <c:v>17968</c:v>
                </c:pt>
                <c:pt idx="3611">
                  <c:v>17972</c:v>
                </c:pt>
                <c:pt idx="3612">
                  <c:v>17977</c:v>
                </c:pt>
                <c:pt idx="3613">
                  <c:v>17982</c:v>
                </c:pt>
                <c:pt idx="3614">
                  <c:v>17987</c:v>
                </c:pt>
                <c:pt idx="3615">
                  <c:v>17993</c:v>
                </c:pt>
                <c:pt idx="3616">
                  <c:v>17998</c:v>
                </c:pt>
                <c:pt idx="3617">
                  <c:v>18003</c:v>
                </c:pt>
                <c:pt idx="3618">
                  <c:v>18007</c:v>
                </c:pt>
                <c:pt idx="3619">
                  <c:v>18012</c:v>
                </c:pt>
                <c:pt idx="3620">
                  <c:v>18017</c:v>
                </c:pt>
                <c:pt idx="3621">
                  <c:v>18022</c:v>
                </c:pt>
                <c:pt idx="3622">
                  <c:v>18027</c:v>
                </c:pt>
                <c:pt idx="3623">
                  <c:v>18032</c:v>
                </c:pt>
                <c:pt idx="3624">
                  <c:v>18038</c:v>
                </c:pt>
                <c:pt idx="3625">
                  <c:v>18042</c:v>
                </c:pt>
                <c:pt idx="3626">
                  <c:v>18047</c:v>
                </c:pt>
                <c:pt idx="3627">
                  <c:v>18052</c:v>
                </c:pt>
                <c:pt idx="3628">
                  <c:v>18057</c:v>
                </c:pt>
                <c:pt idx="3629">
                  <c:v>18062</c:v>
                </c:pt>
                <c:pt idx="3630">
                  <c:v>18067</c:v>
                </c:pt>
                <c:pt idx="3631">
                  <c:v>18072</c:v>
                </c:pt>
                <c:pt idx="3632">
                  <c:v>18078</c:v>
                </c:pt>
                <c:pt idx="3633">
                  <c:v>18082</c:v>
                </c:pt>
                <c:pt idx="3634">
                  <c:v>18087</c:v>
                </c:pt>
                <c:pt idx="3635">
                  <c:v>18092</c:v>
                </c:pt>
                <c:pt idx="3636">
                  <c:v>18097</c:v>
                </c:pt>
                <c:pt idx="3637">
                  <c:v>18102</c:v>
                </c:pt>
                <c:pt idx="3638">
                  <c:v>18107</c:v>
                </c:pt>
                <c:pt idx="3639">
                  <c:v>18112</c:v>
                </c:pt>
                <c:pt idx="3640">
                  <c:v>18116</c:v>
                </c:pt>
                <c:pt idx="3641">
                  <c:v>18122</c:v>
                </c:pt>
                <c:pt idx="3642">
                  <c:v>18127</c:v>
                </c:pt>
                <c:pt idx="3643">
                  <c:v>18132</c:v>
                </c:pt>
                <c:pt idx="3644">
                  <c:v>18137</c:v>
                </c:pt>
                <c:pt idx="3645">
                  <c:v>18142</c:v>
                </c:pt>
                <c:pt idx="3646">
                  <c:v>18147</c:v>
                </c:pt>
                <c:pt idx="3647">
                  <c:v>18151</c:v>
                </c:pt>
                <c:pt idx="3648">
                  <c:v>18156</c:v>
                </c:pt>
                <c:pt idx="3649">
                  <c:v>18162</c:v>
                </c:pt>
                <c:pt idx="3650">
                  <c:v>18167</c:v>
                </c:pt>
                <c:pt idx="3651">
                  <c:v>18172</c:v>
                </c:pt>
                <c:pt idx="3652">
                  <c:v>18177</c:v>
                </c:pt>
                <c:pt idx="3653">
                  <c:v>18182</c:v>
                </c:pt>
                <c:pt idx="3654">
                  <c:v>18186</c:v>
                </c:pt>
                <c:pt idx="3655">
                  <c:v>18191</c:v>
                </c:pt>
                <c:pt idx="3656">
                  <c:v>18196</c:v>
                </c:pt>
                <c:pt idx="3657">
                  <c:v>18201</c:v>
                </c:pt>
                <c:pt idx="3658">
                  <c:v>18207</c:v>
                </c:pt>
                <c:pt idx="3659">
                  <c:v>18212</c:v>
                </c:pt>
                <c:pt idx="3660">
                  <c:v>18217</c:v>
                </c:pt>
                <c:pt idx="3661">
                  <c:v>18221</c:v>
                </c:pt>
                <c:pt idx="3662">
                  <c:v>18226</c:v>
                </c:pt>
                <c:pt idx="3663">
                  <c:v>18231</c:v>
                </c:pt>
                <c:pt idx="3664">
                  <c:v>18236</c:v>
                </c:pt>
                <c:pt idx="3665">
                  <c:v>18241</c:v>
                </c:pt>
                <c:pt idx="3666">
                  <c:v>18247</c:v>
                </c:pt>
                <c:pt idx="3667">
                  <c:v>18252</c:v>
                </c:pt>
                <c:pt idx="3668">
                  <c:v>18256</c:v>
                </c:pt>
                <c:pt idx="3669">
                  <c:v>18261</c:v>
                </c:pt>
                <c:pt idx="3670">
                  <c:v>18266</c:v>
                </c:pt>
                <c:pt idx="3671">
                  <c:v>18271</c:v>
                </c:pt>
                <c:pt idx="3672">
                  <c:v>18276</c:v>
                </c:pt>
                <c:pt idx="3673">
                  <c:v>18281</c:v>
                </c:pt>
                <c:pt idx="3674">
                  <c:v>18286</c:v>
                </c:pt>
                <c:pt idx="3675">
                  <c:v>18291</c:v>
                </c:pt>
                <c:pt idx="3676">
                  <c:v>18296</c:v>
                </c:pt>
                <c:pt idx="3677">
                  <c:v>18301</c:v>
                </c:pt>
                <c:pt idx="3678">
                  <c:v>18306</c:v>
                </c:pt>
                <c:pt idx="3679">
                  <c:v>18311</c:v>
                </c:pt>
                <c:pt idx="3680">
                  <c:v>18316</c:v>
                </c:pt>
                <c:pt idx="3681">
                  <c:v>18321</c:v>
                </c:pt>
                <c:pt idx="3682">
                  <c:v>18326</c:v>
                </c:pt>
                <c:pt idx="3683">
                  <c:v>18330</c:v>
                </c:pt>
                <c:pt idx="3684">
                  <c:v>18336</c:v>
                </c:pt>
                <c:pt idx="3685">
                  <c:v>18341</c:v>
                </c:pt>
                <c:pt idx="3686">
                  <c:v>18346</c:v>
                </c:pt>
                <c:pt idx="3687">
                  <c:v>18351</c:v>
                </c:pt>
                <c:pt idx="3688">
                  <c:v>18356</c:v>
                </c:pt>
                <c:pt idx="3689">
                  <c:v>18361</c:v>
                </c:pt>
                <c:pt idx="3690">
                  <c:v>18365</c:v>
                </c:pt>
                <c:pt idx="3691">
                  <c:v>18370</c:v>
                </c:pt>
                <c:pt idx="3692">
                  <c:v>18376</c:v>
                </c:pt>
                <c:pt idx="3693">
                  <c:v>18381</c:v>
                </c:pt>
                <c:pt idx="3694">
                  <c:v>18386</c:v>
                </c:pt>
                <c:pt idx="3695">
                  <c:v>18391</c:v>
                </c:pt>
                <c:pt idx="3696">
                  <c:v>18396</c:v>
                </c:pt>
                <c:pt idx="3697">
                  <c:v>18400</c:v>
                </c:pt>
                <c:pt idx="3698">
                  <c:v>18405</c:v>
                </c:pt>
                <c:pt idx="3699">
                  <c:v>18410</c:v>
                </c:pt>
                <c:pt idx="3700">
                  <c:v>18415</c:v>
                </c:pt>
                <c:pt idx="3701">
                  <c:v>18421</c:v>
                </c:pt>
                <c:pt idx="3702">
                  <c:v>18426</c:v>
                </c:pt>
                <c:pt idx="3703">
                  <c:v>18431</c:v>
                </c:pt>
                <c:pt idx="3704">
                  <c:v>18435</c:v>
                </c:pt>
                <c:pt idx="3705">
                  <c:v>18440</c:v>
                </c:pt>
              </c:numCache>
            </c:numRef>
          </c:xVal>
          <c:yVal>
            <c:numRef>
              <c:f>Sheet1!$B$1:$B$3706</c:f>
              <c:numCache>
                <c:formatCode>General</c:formatCode>
                <c:ptCount val="3706"/>
                <c:pt idx="0">
                  <c:v>333</c:v>
                </c:pt>
                <c:pt idx="1">
                  <c:v>332</c:v>
                </c:pt>
                <c:pt idx="2">
                  <c:v>332</c:v>
                </c:pt>
                <c:pt idx="3">
                  <c:v>335</c:v>
                </c:pt>
                <c:pt idx="4">
                  <c:v>332</c:v>
                </c:pt>
                <c:pt idx="5">
                  <c:v>332</c:v>
                </c:pt>
                <c:pt idx="6">
                  <c:v>333</c:v>
                </c:pt>
                <c:pt idx="7">
                  <c:v>330</c:v>
                </c:pt>
                <c:pt idx="8">
                  <c:v>332</c:v>
                </c:pt>
                <c:pt idx="9">
                  <c:v>330</c:v>
                </c:pt>
                <c:pt idx="10">
                  <c:v>329</c:v>
                </c:pt>
                <c:pt idx="11">
                  <c:v>330</c:v>
                </c:pt>
                <c:pt idx="12">
                  <c:v>328</c:v>
                </c:pt>
                <c:pt idx="13">
                  <c:v>329</c:v>
                </c:pt>
                <c:pt idx="14">
                  <c:v>327</c:v>
                </c:pt>
                <c:pt idx="15">
                  <c:v>327</c:v>
                </c:pt>
                <c:pt idx="16">
                  <c:v>328</c:v>
                </c:pt>
                <c:pt idx="17">
                  <c:v>328</c:v>
                </c:pt>
                <c:pt idx="18">
                  <c:v>327</c:v>
                </c:pt>
                <c:pt idx="19">
                  <c:v>328</c:v>
                </c:pt>
                <c:pt idx="20">
                  <c:v>328</c:v>
                </c:pt>
                <c:pt idx="21">
                  <c:v>327</c:v>
                </c:pt>
                <c:pt idx="22">
                  <c:v>330</c:v>
                </c:pt>
                <c:pt idx="23">
                  <c:v>329</c:v>
                </c:pt>
                <c:pt idx="24">
                  <c:v>328</c:v>
                </c:pt>
                <c:pt idx="25">
                  <c:v>329</c:v>
                </c:pt>
                <c:pt idx="26">
                  <c:v>328</c:v>
                </c:pt>
                <c:pt idx="27">
                  <c:v>325</c:v>
                </c:pt>
                <c:pt idx="28">
                  <c:v>326</c:v>
                </c:pt>
                <c:pt idx="29">
                  <c:v>326</c:v>
                </c:pt>
                <c:pt idx="30">
                  <c:v>328</c:v>
                </c:pt>
                <c:pt idx="31">
                  <c:v>331</c:v>
                </c:pt>
                <c:pt idx="32">
                  <c:v>332</c:v>
                </c:pt>
                <c:pt idx="33">
                  <c:v>331</c:v>
                </c:pt>
                <c:pt idx="34">
                  <c:v>332</c:v>
                </c:pt>
                <c:pt idx="35">
                  <c:v>336</c:v>
                </c:pt>
                <c:pt idx="36">
                  <c:v>336</c:v>
                </c:pt>
                <c:pt idx="37">
                  <c:v>338</c:v>
                </c:pt>
                <c:pt idx="38">
                  <c:v>338</c:v>
                </c:pt>
                <c:pt idx="39">
                  <c:v>339</c:v>
                </c:pt>
                <c:pt idx="40">
                  <c:v>338</c:v>
                </c:pt>
                <c:pt idx="41">
                  <c:v>339</c:v>
                </c:pt>
                <c:pt idx="42">
                  <c:v>342</c:v>
                </c:pt>
                <c:pt idx="43">
                  <c:v>340</c:v>
                </c:pt>
                <c:pt idx="44">
                  <c:v>341</c:v>
                </c:pt>
                <c:pt idx="45">
                  <c:v>341</c:v>
                </c:pt>
                <c:pt idx="46">
                  <c:v>342</c:v>
                </c:pt>
                <c:pt idx="47">
                  <c:v>340</c:v>
                </c:pt>
                <c:pt idx="48">
                  <c:v>341</c:v>
                </c:pt>
                <c:pt idx="49">
                  <c:v>342</c:v>
                </c:pt>
                <c:pt idx="50">
                  <c:v>340</c:v>
                </c:pt>
                <c:pt idx="51">
                  <c:v>341</c:v>
                </c:pt>
                <c:pt idx="52">
                  <c:v>339</c:v>
                </c:pt>
                <c:pt idx="53">
                  <c:v>341</c:v>
                </c:pt>
                <c:pt idx="54">
                  <c:v>339</c:v>
                </c:pt>
                <c:pt idx="55">
                  <c:v>339</c:v>
                </c:pt>
                <c:pt idx="56">
                  <c:v>340</c:v>
                </c:pt>
                <c:pt idx="57">
                  <c:v>340</c:v>
                </c:pt>
                <c:pt idx="58">
                  <c:v>340</c:v>
                </c:pt>
                <c:pt idx="59">
                  <c:v>340</c:v>
                </c:pt>
                <c:pt idx="60">
                  <c:v>339</c:v>
                </c:pt>
                <c:pt idx="61">
                  <c:v>337</c:v>
                </c:pt>
                <c:pt idx="62">
                  <c:v>336</c:v>
                </c:pt>
                <c:pt idx="63">
                  <c:v>332</c:v>
                </c:pt>
                <c:pt idx="64">
                  <c:v>332</c:v>
                </c:pt>
                <c:pt idx="65">
                  <c:v>333</c:v>
                </c:pt>
                <c:pt idx="66">
                  <c:v>332</c:v>
                </c:pt>
                <c:pt idx="67">
                  <c:v>330</c:v>
                </c:pt>
                <c:pt idx="68">
                  <c:v>332</c:v>
                </c:pt>
                <c:pt idx="69">
                  <c:v>331</c:v>
                </c:pt>
                <c:pt idx="70">
                  <c:v>330</c:v>
                </c:pt>
                <c:pt idx="71">
                  <c:v>330</c:v>
                </c:pt>
                <c:pt idx="72">
                  <c:v>330</c:v>
                </c:pt>
                <c:pt idx="73">
                  <c:v>331</c:v>
                </c:pt>
                <c:pt idx="74">
                  <c:v>332</c:v>
                </c:pt>
                <c:pt idx="75">
                  <c:v>330</c:v>
                </c:pt>
                <c:pt idx="76">
                  <c:v>332</c:v>
                </c:pt>
                <c:pt idx="77">
                  <c:v>330</c:v>
                </c:pt>
                <c:pt idx="78">
                  <c:v>329</c:v>
                </c:pt>
                <c:pt idx="79">
                  <c:v>330</c:v>
                </c:pt>
                <c:pt idx="80">
                  <c:v>331</c:v>
                </c:pt>
                <c:pt idx="81">
                  <c:v>333</c:v>
                </c:pt>
                <c:pt idx="82">
                  <c:v>333</c:v>
                </c:pt>
                <c:pt idx="83">
                  <c:v>334</c:v>
                </c:pt>
                <c:pt idx="84">
                  <c:v>333</c:v>
                </c:pt>
                <c:pt idx="85">
                  <c:v>334</c:v>
                </c:pt>
                <c:pt idx="86">
                  <c:v>331</c:v>
                </c:pt>
                <c:pt idx="87">
                  <c:v>333</c:v>
                </c:pt>
                <c:pt idx="88">
                  <c:v>335</c:v>
                </c:pt>
                <c:pt idx="89">
                  <c:v>332</c:v>
                </c:pt>
                <c:pt idx="90">
                  <c:v>332</c:v>
                </c:pt>
                <c:pt idx="91">
                  <c:v>332</c:v>
                </c:pt>
                <c:pt idx="92">
                  <c:v>333</c:v>
                </c:pt>
                <c:pt idx="93">
                  <c:v>334</c:v>
                </c:pt>
                <c:pt idx="94">
                  <c:v>332</c:v>
                </c:pt>
                <c:pt idx="95">
                  <c:v>333</c:v>
                </c:pt>
                <c:pt idx="96">
                  <c:v>338</c:v>
                </c:pt>
                <c:pt idx="97">
                  <c:v>335</c:v>
                </c:pt>
                <c:pt idx="98">
                  <c:v>338</c:v>
                </c:pt>
                <c:pt idx="99">
                  <c:v>337</c:v>
                </c:pt>
                <c:pt idx="100">
                  <c:v>335</c:v>
                </c:pt>
                <c:pt idx="101">
                  <c:v>334</c:v>
                </c:pt>
                <c:pt idx="102">
                  <c:v>335</c:v>
                </c:pt>
                <c:pt idx="103">
                  <c:v>334</c:v>
                </c:pt>
                <c:pt idx="104">
                  <c:v>334</c:v>
                </c:pt>
                <c:pt idx="105">
                  <c:v>334</c:v>
                </c:pt>
                <c:pt idx="106">
                  <c:v>332</c:v>
                </c:pt>
                <c:pt idx="107">
                  <c:v>332</c:v>
                </c:pt>
                <c:pt idx="108">
                  <c:v>332</c:v>
                </c:pt>
                <c:pt idx="109">
                  <c:v>331</c:v>
                </c:pt>
                <c:pt idx="110">
                  <c:v>334</c:v>
                </c:pt>
                <c:pt idx="111">
                  <c:v>333</c:v>
                </c:pt>
                <c:pt idx="112">
                  <c:v>333</c:v>
                </c:pt>
                <c:pt idx="113">
                  <c:v>334</c:v>
                </c:pt>
                <c:pt idx="114">
                  <c:v>335</c:v>
                </c:pt>
                <c:pt idx="115">
                  <c:v>334</c:v>
                </c:pt>
                <c:pt idx="116">
                  <c:v>335</c:v>
                </c:pt>
                <c:pt idx="117">
                  <c:v>334</c:v>
                </c:pt>
                <c:pt idx="118">
                  <c:v>335</c:v>
                </c:pt>
                <c:pt idx="119">
                  <c:v>334</c:v>
                </c:pt>
                <c:pt idx="120">
                  <c:v>335</c:v>
                </c:pt>
                <c:pt idx="121">
                  <c:v>335</c:v>
                </c:pt>
                <c:pt idx="122">
                  <c:v>335</c:v>
                </c:pt>
                <c:pt idx="123">
                  <c:v>331</c:v>
                </c:pt>
                <c:pt idx="124">
                  <c:v>335</c:v>
                </c:pt>
                <c:pt idx="125">
                  <c:v>333</c:v>
                </c:pt>
                <c:pt idx="126">
                  <c:v>332</c:v>
                </c:pt>
                <c:pt idx="127">
                  <c:v>331</c:v>
                </c:pt>
                <c:pt idx="128">
                  <c:v>331</c:v>
                </c:pt>
                <c:pt idx="129">
                  <c:v>334</c:v>
                </c:pt>
                <c:pt idx="130">
                  <c:v>333</c:v>
                </c:pt>
                <c:pt idx="131">
                  <c:v>336</c:v>
                </c:pt>
                <c:pt idx="132">
                  <c:v>335</c:v>
                </c:pt>
                <c:pt idx="133">
                  <c:v>338</c:v>
                </c:pt>
                <c:pt idx="134">
                  <c:v>335</c:v>
                </c:pt>
                <c:pt idx="135">
                  <c:v>337</c:v>
                </c:pt>
                <c:pt idx="136">
                  <c:v>338</c:v>
                </c:pt>
                <c:pt idx="137">
                  <c:v>337</c:v>
                </c:pt>
                <c:pt idx="138">
                  <c:v>336</c:v>
                </c:pt>
                <c:pt idx="139">
                  <c:v>340</c:v>
                </c:pt>
                <c:pt idx="140">
                  <c:v>338</c:v>
                </c:pt>
                <c:pt idx="141">
                  <c:v>337</c:v>
                </c:pt>
                <c:pt idx="142">
                  <c:v>339</c:v>
                </c:pt>
                <c:pt idx="143">
                  <c:v>339</c:v>
                </c:pt>
                <c:pt idx="144">
                  <c:v>337</c:v>
                </c:pt>
                <c:pt idx="145">
                  <c:v>335</c:v>
                </c:pt>
                <c:pt idx="146">
                  <c:v>337</c:v>
                </c:pt>
                <c:pt idx="147">
                  <c:v>336</c:v>
                </c:pt>
                <c:pt idx="148">
                  <c:v>336</c:v>
                </c:pt>
                <c:pt idx="149">
                  <c:v>340</c:v>
                </c:pt>
                <c:pt idx="150">
                  <c:v>338</c:v>
                </c:pt>
                <c:pt idx="151">
                  <c:v>335</c:v>
                </c:pt>
                <c:pt idx="152">
                  <c:v>334</c:v>
                </c:pt>
                <c:pt idx="153">
                  <c:v>333</c:v>
                </c:pt>
                <c:pt idx="154">
                  <c:v>333</c:v>
                </c:pt>
                <c:pt idx="155">
                  <c:v>335</c:v>
                </c:pt>
                <c:pt idx="156">
                  <c:v>331</c:v>
                </c:pt>
                <c:pt idx="157">
                  <c:v>333</c:v>
                </c:pt>
                <c:pt idx="158">
                  <c:v>331</c:v>
                </c:pt>
                <c:pt idx="159">
                  <c:v>330</c:v>
                </c:pt>
                <c:pt idx="160">
                  <c:v>330</c:v>
                </c:pt>
                <c:pt idx="161">
                  <c:v>329</c:v>
                </c:pt>
                <c:pt idx="162">
                  <c:v>329</c:v>
                </c:pt>
                <c:pt idx="163">
                  <c:v>328</c:v>
                </c:pt>
                <c:pt idx="164">
                  <c:v>329</c:v>
                </c:pt>
                <c:pt idx="165">
                  <c:v>329</c:v>
                </c:pt>
                <c:pt idx="166">
                  <c:v>329</c:v>
                </c:pt>
                <c:pt idx="167">
                  <c:v>329</c:v>
                </c:pt>
                <c:pt idx="168">
                  <c:v>329</c:v>
                </c:pt>
                <c:pt idx="169">
                  <c:v>329</c:v>
                </c:pt>
                <c:pt idx="170">
                  <c:v>330</c:v>
                </c:pt>
                <c:pt idx="171">
                  <c:v>329</c:v>
                </c:pt>
                <c:pt idx="172">
                  <c:v>330</c:v>
                </c:pt>
                <c:pt idx="173">
                  <c:v>330</c:v>
                </c:pt>
                <c:pt idx="174">
                  <c:v>330</c:v>
                </c:pt>
                <c:pt idx="175">
                  <c:v>329</c:v>
                </c:pt>
                <c:pt idx="176">
                  <c:v>331</c:v>
                </c:pt>
                <c:pt idx="177">
                  <c:v>332</c:v>
                </c:pt>
                <c:pt idx="178">
                  <c:v>330</c:v>
                </c:pt>
                <c:pt idx="179">
                  <c:v>330</c:v>
                </c:pt>
                <c:pt idx="180">
                  <c:v>333</c:v>
                </c:pt>
                <c:pt idx="181">
                  <c:v>333</c:v>
                </c:pt>
                <c:pt idx="182">
                  <c:v>330</c:v>
                </c:pt>
                <c:pt idx="183">
                  <c:v>331</c:v>
                </c:pt>
                <c:pt idx="184">
                  <c:v>332</c:v>
                </c:pt>
                <c:pt idx="185">
                  <c:v>332</c:v>
                </c:pt>
                <c:pt idx="186">
                  <c:v>332</c:v>
                </c:pt>
                <c:pt idx="187">
                  <c:v>334</c:v>
                </c:pt>
                <c:pt idx="188">
                  <c:v>335</c:v>
                </c:pt>
                <c:pt idx="189">
                  <c:v>333</c:v>
                </c:pt>
                <c:pt idx="190">
                  <c:v>333</c:v>
                </c:pt>
                <c:pt idx="191">
                  <c:v>333</c:v>
                </c:pt>
                <c:pt idx="192">
                  <c:v>332</c:v>
                </c:pt>
                <c:pt idx="193">
                  <c:v>332</c:v>
                </c:pt>
                <c:pt idx="194">
                  <c:v>333</c:v>
                </c:pt>
                <c:pt idx="195">
                  <c:v>332</c:v>
                </c:pt>
                <c:pt idx="196">
                  <c:v>330</c:v>
                </c:pt>
                <c:pt idx="197">
                  <c:v>331</c:v>
                </c:pt>
                <c:pt idx="198">
                  <c:v>332</c:v>
                </c:pt>
                <c:pt idx="199">
                  <c:v>332</c:v>
                </c:pt>
                <c:pt idx="200">
                  <c:v>331</c:v>
                </c:pt>
                <c:pt idx="201">
                  <c:v>330</c:v>
                </c:pt>
                <c:pt idx="202">
                  <c:v>332</c:v>
                </c:pt>
                <c:pt idx="203">
                  <c:v>334</c:v>
                </c:pt>
                <c:pt idx="204">
                  <c:v>333</c:v>
                </c:pt>
                <c:pt idx="205">
                  <c:v>334</c:v>
                </c:pt>
                <c:pt idx="206">
                  <c:v>336</c:v>
                </c:pt>
                <c:pt idx="207">
                  <c:v>335</c:v>
                </c:pt>
                <c:pt idx="208">
                  <c:v>335</c:v>
                </c:pt>
                <c:pt idx="209">
                  <c:v>334</c:v>
                </c:pt>
                <c:pt idx="210">
                  <c:v>337</c:v>
                </c:pt>
                <c:pt idx="211">
                  <c:v>334</c:v>
                </c:pt>
                <c:pt idx="212">
                  <c:v>333</c:v>
                </c:pt>
                <c:pt idx="213">
                  <c:v>335</c:v>
                </c:pt>
                <c:pt idx="214">
                  <c:v>334</c:v>
                </c:pt>
                <c:pt idx="215">
                  <c:v>335</c:v>
                </c:pt>
                <c:pt idx="216">
                  <c:v>335</c:v>
                </c:pt>
                <c:pt idx="217">
                  <c:v>335</c:v>
                </c:pt>
                <c:pt idx="218">
                  <c:v>333</c:v>
                </c:pt>
                <c:pt idx="219">
                  <c:v>334</c:v>
                </c:pt>
                <c:pt idx="220">
                  <c:v>335</c:v>
                </c:pt>
                <c:pt idx="221">
                  <c:v>333</c:v>
                </c:pt>
                <c:pt idx="222">
                  <c:v>333</c:v>
                </c:pt>
                <c:pt idx="223">
                  <c:v>333</c:v>
                </c:pt>
                <c:pt idx="224">
                  <c:v>334</c:v>
                </c:pt>
                <c:pt idx="225">
                  <c:v>334</c:v>
                </c:pt>
                <c:pt idx="226">
                  <c:v>330</c:v>
                </c:pt>
                <c:pt idx="227">
                  <c:v>333</c:v>
                </c:pt>
                <c:pt idx="228">
                  <c:v>334</c:v>
                </c:pt>
                <c:pt idx="229">
                  <c:v>334</c:v>
                </c:pt>
                <c:pt idx="230">
                  <c:v>335</c:v>
                </c:pt>
                <c:pt idx="231">
                  <c:v>334</c:v>
                </c:pt>
                <c:pt idx="232">
                  <c:v>336</c:v>
                </c:pt>
                <c:pt idx="233">
                  <c:v>335</c:v>
                </c:pt>
                <c:pt idx="234">
                  <c:v>334</c:v>
                </c:pt>
                <c:pt idx="235">
                  <c:v>334</c:v>
                </c:pt>
                <c:pt idx="236">
                  <c:v>334</c:v>
                </c:pt>
                <c:pt idx="237">
                  <c:v>334</c:v>
                </c:pt>
                <c:pt idx="238">
                  <c:v>333</c:v>
                </c:pt>
                <c:pt idx="239">
                  <c:v>335</c:v>
                </c:pt>
                <c:pt idx="240">
                  <c:v>332</c:v>
                </c:pt>
                <c:pt idx="241">
                  <c:v>330</c:v>
                </c:pt>
                <c:pt idx="242">
                  <c:v>331</c:v>
                </c:pt>
                <c:pt idx="243">
                  <c:v>327</c:v>
                </c:pt>
                <c:pt idx="244">
                  <c:v>330</c:v>
                </c:pt>
                <c:pt idx="245">
                  <c:v>328</c:v>
                </c:pt>
                <c:pt idx="246">
                  <c:v>329</c:v>
                </c:pt>
                <c:pt idx="247">
                  <c:v>329</c:v>
                </c:pt>
                <c:pt idx="248">
                  <c:v>330</c:v>
                </c:pt>
                <c:pt idx="249">
                  <c:v>333</c:v>
                </c:pt>
                <c:pt idx="250">
                  <c:v>332</c:v>
                </c:pt>
                <c:pt idx="251">
                  <c:v>330</c:v>
                </c:pt>
                <c:pt idx="252">
                  <c:v>334</c:v>
                </c:pt>
                <c:pt idx="253">
                  <c:v>336</c:v>
                </c:pt>
                <c:pt idx="254">
                  <c:v>332</c:v>
                </c:pt>
                <c:pt idx="255">
                  <c:v>336</c:v>
                </c:pt>
                <c:pt idx="256">
                  <c:v>336</c:v>
                </c:pt>
                <c:pt idx="257">
                  <c:v>336</c:v>
                </c:pt>
                <c:pt idx="258">
                  <c:v>337</c:v>
                </c:pt>
                <c:pt idx="259">
                  <c:v>336</c:v>
                </c:pt>
                <c:pt idx="260">
                  <c:v>335</c:v>
                </c:pt>
                <c:pt idx="261">
                  <c:v>336</c:v>
                </c:pt>
                <c:pt idx="262">
                  <c:v>335</c:v>
                </c:pt>
                <c:pt idx="263">
                  <c:v>337</c:v>
                </c:pt>
                <c:pt idx="264">
                  <c:v>335</c:v>
                </c:pt>
                <c:pt idx="265">
                  <c:v>335</c:v>
                </c:pt>
                <c:pt idx="266">
                  <c:v>338</c:v>
                </c:pt>
                <c:pt idx="267">
                  <c:v>336</c:v>
                </c:pt>
                <c:pt idx="268">
                  <c:v>334</c:v>
                </c:pt>
                <c:pt idx="269">
                  <c:v>336</c:v>
                </c:pt>
                <c:pt idx="270">
                  <c:v>335</c:v>
                </c:pt>
                <c:pt idx="271">
                  <c:v>335</c:v>
                </c:pt>
                <c:pt idx="272">
                  <c:v>334</c:v>
                </c:pt>
                <c:pt idx="273">
                  <c:v>333</c:v>
                </c:pt>
                <c:pt idx="274">
                  <c:v>334</c:v>
                </c:pt>
                <c:pt idx="275">
                  <c:v>335</c:v>
                </c:pt>
                <c:pt idx="276">
                  <c:v>336</c:v>
                </c:pt>
                <c:pt idx="277">
                  <c:v>336</c:v>
                </c:pt>
                <c:pt idx="278">
                  <c:v>335</c:v>
                </c:pt>
                <c:pt idx="279">
                  <c:v>334</c:v>
                </c:pt>
                <c:pt idx="280">
                  <c:v>336</c:v>
                </c:pt>
                <c:pt idx="281">
                  <c:v>335</c:v>
                </c:pt>
                <c:pt idx="282">
                  <c:v>337</c:v>
                </c:pt>
                <c:pt idx="283">
                  <c:v>336</c:v>
                </c:pt>
                <c:pt idx="284">
                  <c:v>335</c:v>
                </c:pt>
                <c:pt idx="285">
                  <c:v>333</c:v>
                </c:pt>
                <c:pt idx="286">
                  <c:v>334</c:v>
                </c:pt>
                <c:pt idx="287">
                  <c:v>333</c:v>
                </c:pt>
                <c:pt idx="288">
                  <c:v>334</c:v>
                </c:pt>
                <c:pt idx="289">
                  <c:v>332</c:v>
                </c:pt>
                <c:pt idx="290">
                  <c:v>332</c:v>
                </c:pt>
                <c:pt idx="291">
                  <c:v>331</c:v>
                </c:pt>
                <c:pt idx="292">
                  <c:v>332</c:v>
                </c:pt>
                <c:pt idx="293">
                  <c:v>331</c:v>
                </c:pt>
                <c:pt idx="294">
                  <c:v>332</c:v>
                </c:pt>
                <c:pt idx="295">
                  <c:v>330</c:v>
                </c:pt>
                <c:pt idx="296">
                  <c:v>333</c:v>
                </c:pt>
                <c:pt idx="297">
                  <c:v>332</c:v>
                </c:pt>
                <c:pt idx="298">
                  <c:v>332</c:v>
                </c:pt>
                <c:pt idx="299">
                  <c:v>334</c:v>
                </c:pt>
                <c:pt idx="300">
                  <c:v>333</c:v>
                </c:pt>
                <c:pt idx="301">
                  <c:v>335</c:v>
                </c:pt>
                <c:pt idx="302">
                  <c:v>334</c:v>
                </c:pt>
                <c:pt idx="303">
                  <c:v>336</c:v>
                </c:pt>
                <c:pt idx="304">
                  <c:v>334</c:v>
                </c:pt>
                <c:pt idx="305">
                  <c:v>335</c:v>
                </c:pt>
                <c:pt idx="306">
                  <c:v>334</c:v>
                </c:pt>
                <c:pt idx="307">
                  <c:v>334</c:v>
                </c:pt>
                <c:pt idx="308">
                  <c:v>333</c:v>
                </c:pt>
                <c:pt idx="309">
                  <c:v>333</c:v>
                </c:pt>
                <c:pt idx="310">
                  <c:v>333</c:v>
                </c:pt>
                <c:pt idx="311">
                  <c:v>331</c:v>
                </c:pt>
                <c:pt idx="312">
                  <c:v>333</c:v>
                </c:pt>
                <c:pt idx="313">
                  <c:v>332</c:v>
                </c:pt>
                <c:pt idx="314">
                  <c:v>333</c:v>
                </c:pt>
                <c:pt idx="315">
                  <c:v>332</c:v>
                </c:pt>
                <c:pt idx="316">
                  <c:v>335</c:v>
                </c:pt>
                <c:pt idx="317">
                  <c:v>335</c:v>
                </c:pt>
                <c:pt idx="318">
                  <c:v>335</c:v>
                </c:pt>
                <c:pt idx="319">
                  <c:v>335</c:v>
                </c:pt>
                <c:pt idx="320">
                  <c:v>335</c:v>
                </c:pt>
                <c:pt idx="321">
                  <c:v>338</c:v>
                </c:pt>
                <c:pt idx="322">
                  <c:v>333</c:v>
                </c:pt>
                <c:pt idx="323">
                  <c:v>336</c:v>
                </c:pt>
                <c:pt idx="324">
                  <c:v>334</c:v>
                </c:pt>
                <c:pt idx="325">
                  <c:v>335</c:v>
                </c:pt>
                <c:pt idx="326">
                  <c:v>333</c:v>
                </c:pt>
                <c:pt idx="327">
                  <c:v>335</c:v>
                </c:pt>
                <c:pt idx="328">
                  <c:v>336</c:v>
                </c:pt>
                <c:pt idx="329">
                  <c:v>334</c:v>
                </c:pt>
                <c:pt idx="330">
                  <c:v>334</c:v>
                </c:pt>
                <c:pt idx="331">
                  <c:v>334</c:v>
                </c:pt>
                <c:pt idx="332">
                  <c:v>335</c:v>
                </c:pt>
                <c:pt idx="333">
                  <c:v>333</c:v>
                </c:pt>
                <c:pt idx="334">
                  <c:v>334</c:v>
                </c:pt>
                <c:pt idx="335">
                  <c:v>331</c:v>
                </c:pt>
                <c:pt idx="336">
                  <c:v>332</c:v>
                </c:pt>
                <c:pt idx="337">
                  <c:v>332</c:v>
                </c:pt>
                <c:pt idx="338">
                  <c:v>333</c:v>
                </c:pt>
                <c:pt idx="339">
                  <c:v>332</c:v>
                </c:pt>
                <c:pt idx="340">
                  <c:v>333</c:v>
                </c:pt>
                <c:pt idx="341">
                  <c:v>332</c:v>
                </c:pt>
                <c:pt idx="342">
                  <c:v>334</c:v>
                </c:pt>
                <c:pt idx="343">
                  <c:v>335</c:v>
                </c:pt>
                <c:pt idx="344">
                  <c:v>334</c:v>
                </c:pt>
                <c:pt idx="345">
                  <c:v>335</c:v>
                </c:pt>
                <c:pt idx="346">
                  <c:v>334</c:v>
                </c:pt>
                <c:pt idx="347">
                  <c:v>334</c:v>
                </c:pt>
                <c:pt idx="348">
                  <c:v>337</c:v>
                </c:pt>
                <c:pt idx="349">
                  <c:v>335</c:v>
                </c:pt>
                <c:pt idx="350">
                  <c:v>333</c:v>
                </c:pt>
                <c:pt idx="351">
                  <c:v>333</c:v>
                </c:pt>
                <c:pt idx="352">
                  <c:v>333</c:v>
                </c:pt>
                <c:pt idx="353">
                  <c:v>334</c:v>
                </c:pt>
                <c:pt idx="354">
                  <c:v>334</c:v>
                </c:pt>
                <c:pt idx="355">
                  <c:v>333</c:v>
                </c:pt>
                <c:pt idx="356">
                  <c:v>333</c:v>
                </c:pt>
                <c:pt idx="357">
                  <c:v>334</c:v>
                </c:pt>
                <c:pt idx="358">
                  <c:v>333</c:v>
                </c:pt>
                <c:pt idx="359">
                  <c:v>333</c:v>
                </c:pt>
                <c:pt idx="360">
                  <c:v>337</c:v>
                </c:pt>
                <c:pt idx="361">
                  <c:v>336</c:v>
                </c:pt>
                <c:pt idx="362">
                  <c:v>337</c:v>
                </c:pt>
                <c:pt idx="363">
                  <c:v>335</c:v>
                </c:pt>
                <c:pt idx="364">
                  <c:v>334</c:v>
                </c:pt>
                <c:pt idx="365">
                  <c:v>336</c:v>
                </c:pt>
                <c:pt idx="366">
                  <c:v>334</c:v>
                </c:pt>
                <c:pt idx="367">
                  <c:v>337</c:v>
                </c:pt>
                <c:pt idx="368">
                  <c:v>336</c:v>
                </c:pt>
                <c:pt idx="369">
                  <c:v>332</c:v>
                </c:pt>
                <c:pt idx="370">
                  <c:v>333</c:v>
                </c:pt>
                <c:pt idx="371">
                  <c:v>333</c:v>
                </c:pt>
                <c:pt idx="372">
                  <c:v>332</c:v>
                </c:pt>
                <c:pt idx="373">
                  <c:v>335</c:v>
                </c:pt>
                <c:pt idx="374">
                  <c:v>333</c:v>
                </c:pt>
                <c:pt idx="375">
                  <c:v>333</c:v>
                </c:pt>
                <c:pt idx="376">
                  <c:v>332</c:v>
                </c:pt>
                <c:pt idx="377">
                  <c:v>332</c:v>
                </c:pt>
                <c:pt idx="378">
                  <c:v>334</c:v>
                </c:pt>
                <c:pt idx="379">
                  <c:v>331</c:v>
                </c:pt>
                <c:pt idx="380">
                  <c:v>331</c:v>
                </c:pt>
                <c:pt idx="381">
                  <c:v>332</c:v>
                </c:pt>
                <c:pt idx="382">
                  <c:v>331</c:v>
                </c:pt>
                <c:pt idx="383">
                  <c:v>332</c:v>
                </c:pt>
                <c:pt idx="384">
                  <c:v>331</c:v>
                </c:pt>
                <c:pt idx="385">
                  <c:v>330</c:v>
                </c:pt>
                <c:pt idx="386">
                  <c:v>334</c:v>
                </c:pt>
                <c:pt idx="387">
                  <c:v>332</c:v>
                </c:pt>
                <c:pt idx="388">
                  <c:v>332</c:v>
                </c:pt>
                <c:pt idx="389">
                  <c:v>332</c:v>
                </c:pt>
                <c:pt idx="390">
                  <c:v>331</c:v>
                </c:pt>
                <c:pt idx="391">
                  <c:v>332</c:v>
                </c:pt>
                <c:pt idx="392">
                  <c:v>331</c:v>
                </c:pt>
                <c:pt idx="393">
                  <c:v>332</c:v>
                </c:pt>
                <c:pt idx="394">
                  <c:v>333</c:v>
                </c:pt>
                <c:pt idx="395">
                  <c:v>331</c:v>
                </c:pt>
                <c:pt idx="396">
                  <c:v>331</c:v>
                </c:pt>
                <c:pt idx="397">
                  <c:v>331</c:v>
                </c:pt>
                <c:pt idx="398">
                  <c:v>328</c:v>
                </c:pt>
                <c:pt idx="399">
                  <c:v>330</c:v>
                </c:pt>
                <c:pt idx="400">
                  <c:v>329</c:v>
                </c:pt>
                <c:pt idx="401">
                  <c:v>332</c:v>
                </c:pt>
                <c:pt idx="402">
                  <c:v>328</c:v>
                </c:pt>
                <c:pt idx="403">
                  <c:v>329</c:v>
                </c:pt>
                <c:pt idx="404">
                  <c:v>330</c:v>
                </c:pt>
                <c:pt idx="405">
                  <c:v>330</c:v>
                </c:pt>
                <c:pt idx="406">
                  <c:v>331</c:v>
                </c:pt>
                <c:pt idx="407">
                  <c:v>330</c:v>
                </c:pt>
                <c:pt idx="408">
                  <c:v>333</c:v>
                </c:pt>
                <c:pt idx="409">
                  <c:v>333</c:v>
                </c:pt>
                <c:pt idx="410">
                  <c:v>332</c:v>
                </c:pt>
                <c:pt idx="411">
                  <c:v>334</c:v>
                </c:pt>
                <c:pt idx="412">
                  <c:v>334</c:v>
                </c:pt>
                <c:pt idx="413">
                  <c:v>333</c:v>
                </c:pt>
                <c:pt idx="414">
                  <c:v>335</c:v>
                </c:pt>
                <c:pt idx="415">
                  <c:v>333</c:v>
                </c:pt>
                <c:pt idx="416">
                  <c:v>332</c:v>
                </c:pt>
                <c:pt idx="417">
                  <c:v>333</c:v>
                </c:pt>
                <c:pt idx="418">
                  <c:v>332</c:v>
                </c:pt>
                <c:pt idx="419">
                  <c:v>332</c:v>
                </c:pt>
                <c:pt idx="420">
                  <c:v>332</c:v>
                </c:pt>
                <c:pt idx="421">
                  <c:v>331</c:v>
                </c:pt>
                <c:pt idx="422">
                  <c:v>332</c:v>
                </c:pt>
                <c:pt idx="423">
                  <c:v>332</c:v>
                </c:pt>
                <c:pt idx="424">
                  <c:v>332</c:v>
                </c:pt>
                <c:pt idx="425">
                  <c:v>331</c:v>
                </c:pt>
                <c:pt idx="426">
                  <c:v>333</c:v>
                </c:pt>
                <c:pt idx="427">
                  <c:v>332</c:v>
                </c:pt>
                <c:pt idx="428">
                  <c:v>331</c:v>
                </c:pt>
                <c:pt idx="429">
                  <c:v>330</c:v>
                </c:pt>
                <c:pt idx="430">
                  <c:v>329</c:v>
                </c:pt>
                <c:pt idx="431">
                  <c:v>328</c:v>
                </c:pt>
                <c:pt idx="432">
                  <c:v>329</c:v>
                </c:pt>
                <c:pt idx="433">
                  <c:v>328</c:v>
                </c:pt>
                <c:pt idx="434">
                  <c:v>328</c:v>
                </c:pt>
                <c:pt idx="435">
                  <c:v>330</c:v>
                </c:pt>
                <c:pt idx="436">
                  <c:v>327</c:v>
                </c:pt>
                <c:pt idx="437">
                  <c:v>329</c:v>
                </c:pt>
                <c:pt idx="438">
                  <c:v>328</c:v>
                </c:pt>
                <c:pt idx="439">
                  <c:v>328</c:v>
                </c:pt>
                <c:pt idx="440">
                  <c:v>329</c:v>
                </c:pt>
                <c:pt idx="441">
                  <c:v>326</c:v>
                </c:pt>
                <c:pt idx="442">
                  <c:v>328</c:v>
                </c:pt>
                <c:pt idx="443">
                  <c:v>327</c:v>
                </c:pt>
                <c:pt idx="444">
                  <c:v>327</c:v>
                </c:pt>
                <c:pt idx="445">
                  <c:v>323</c:v>
                </c:pt>
                <c:pt idx="446">
                  <c:v>323</c:v>
                </c:pt>
                <c:pt idx="447">
                  <c:v>322</c:v>
                </c:pt>
                <c:pt idx="448">
                  <c:v>319</c:v>
                </c:pt>
                <c:pt idx="449">
                  <c:v>318</c:v>
                </c:pt>
                <c:pt idx="450">
                  <c:v>316</c:v>
                </c:pt>
                <c:pt idx="451">
                  <c:v>315</c:v>
                </c:pt>
                <c:pt idx="452">
                  <c:v>313</c:v>
                </c:pt>
                <c:pt idx="453">
                  <c:v>314</c:v>
                </c:pt>
                <c:pt idx="454">
                  <c:v>313</c:v>
                </c:pt>
                <c:pt idx="455">
                  <c:v>313</c:v>
                </c:pt>
                <c:pt idx="456">
                  <c:v>313</c:v>
                </c:pt>
                <c:pt idx="457">
                  <c:v>314</c:v>
                </c:pt>
                <c:pt idx="458">
                  <c:v>316</c:v>
                </c:pt>
                <c:pt idx="459">
                  <c:v>315</c:v>
                </c:pt>
                <c:pt idx="460">
                  <c:v>316</c:v>
                </c:pt>
                <c:pt idx="461">
                  <c:v>318</c:v>
                </c:pt>
                <c:pt idx="462">
                  <c:v>318</c:v>
                </c:pt>
                <c:pt idx="463">
                  <c:v>322</c:v>
                </c:pt>
                <c:pt idx="464">
                  <c:v>324</c:v>
                </c:pt>
                <c:pt idx="465">
                  <c:v>325</c:v>
                </c:pt>
                <c:pt idx="466">
                  <c:v>325</c:v>
                </c:pt>
                <c:pt idx="467">
                  <c:v>324</c:v>
                </c:pt>
                <c:pt idx="468">
                  <c:v>325</c:v>
                </c:pt>
                <c:pt idx="469">
                  <c:v>325</c:v>
                </c:pt>
                <c:pt idx="470">
                  <c:v>326</c:v>
                </c:pt>
                <c:pt idx="471">
                  <c:v>326</c:v>
                </c:pt>
                <c:pt idx="472">
                  <c:v>325</c:v>
                </c:pt>
                <c:pt idx="473">
                  <c:v>323</c:v>
                </c:pt>
                <c:pt idx="474">
                  <c:v>322</c:v>
                </c:pt>
                <c:pt idx="475">
                  <c:v>320</c:v>
                </c:pt>
                <c:pt idx="476">
                  <c:v>323</c:v>
                </c:pt>
                <c:pt idx="477">
                  <c:v>320</c:v>
                </c:pt>
                <c:pt idx="478">
                  <c:v>320</c:v>
                </c:pt>
                <c:pt idx="479">
                  <c:v>321</c:v>
                </c:pt>
                <c:pt idx="480">
                  <c:v>317</c:v>
                </c:pt>
                <c:pt idx="481">
                  <c:v>319</c:v>
                </c:pt>
                <c:pt idx="482">
                  <c:v>314</c:v>
                </c:pt>
                <c:pt idx="483">
                  <c:v>313</c:v>
                </c:pt>
                <c:pt idx="484">
                  <c:v>313</c:v>
                </c:pt>
                <c:pt idx="485">
                  <c:v>313</c:v>
                </c:pt>
                <c:pt idx="486">
                  <c:v>314</c:v>
                </c:pt>
                <c:pt idx="487">
                  <c:v>315</c:v>
                </c:pt>
                <c:pt idx="488">
                  <c:v>318</c:v>
                </c:pt>
                <c:pt idx="489">
                  <c:v>321</c:v>
                </c:pt>
                <c:pt idx="490">
                  <c:v>322</c:v>
                </c:pt>
                <c:pt idx="491">
                  <c:v>328</c:v>
                </c:pt>
                <c:pt idx="492">
                  <c:v>331</c:v>
                </c:pt>
                <c:pt idx="493">
                  <c:v>332</c:v>
                </c:pt>
                <c:pt idx="494">
                  <c:v>330</c:v>
                </c:pt>
                <c:pt idx="495">
                  <c:v>328</c:v>
                </c:pt>
                <c:pt idx="496">
                  <c:v>327</c:v>
                </c:pt>
                <c:pt idx="497">
                  <c:v>324</c:v>
                </c:pt>
                <c:pt idx="498">
                  <c:v>320</c:v>
                </c:pt>
                <c:pt idx="499">
                  <c:v>314</c:v>
                </c:pt>
                <c:pt idx="500">
                  <c:v>310</c:v>
                </c:pt>
                <c:pt idx="501">
                  <c:v>309</c:v>
                </c:pt>
                <c:pt idx="502">
                  <c:v>305</c:v>
                </c:pt>
                <c:pt idx="503">
                  <c:v>302</c:v>
                </c:pt>
                <c:pt idx="504">
                  <c:v>301</c:v>
                </c:pt>
                <c:pt idx="505">
                  <c:v>300</c:v>
                </c:pt>
                <c:pt idx="506">
                  <c:v>300</c:v>
                </c:pt>
                <c:pt idx="507">
                  <c:v>304</c:v>
                </c:pt>
                <c:pt idx="508">
                  <c:v>305</c:v>
                </c:pt>
                <c:pt idx="509">
                  <c:v>310</c:v>
                </c:pt>
                <c:pt idx="510">
                  <c:v>311</c:v>
                </c:pt>
                <c:pt idx="511">
                  <c:v>318</c:v>
                </c:pt>
                <c:pt idx="512">
                  <c:v>319</c:v>
                </c:pt>
                <c:pt idx="513">
                  <c:v>321</c:v>
                </c:pt>
                <c:pt idx="514">
                  <c:v>321</c:v>
                </c:pt>
                <c:pt idx="515">
                  <c:v>323</c:v>
                </c:pt>
                <c:pt idx="516">
                  <c:v>322</c:v>
                </c:pt>
                <c:pt idx="517">
                  <c:v>323</c:v>
                </c:pt>
                <c:pt idx="518">
                  <c:v>326</c:v>
                </c:pt>
                <c:pt idx="519">
                  <c:v>323</c:v>
                </c:pt>
                <c:pt idx="520">
                  <c:v>324</c:v>
                </c:pt>
                <c:pt idx="521">
                  <c:v>324</c:v>
                </c:pt>
                <c:pt idx="522">
                  <c:v>325</c:v>
                </c:pt>
                <c:pt idx="523">
                  <c:v>324</c:v>
                </c:pt>
                <c:pt idx="524">
                  <c:v>328</c:v>
                </c:pt>
                <c:pt idx="525">
                  <c:v>330</c:v>
                </c:pt>
                <c:pt idx="526">
                  <c:v>329</c:v>
                </c:pt>
                <c:pt idx="527">
                  <c:v>333</c:v>
                </c:pt>
                <c:pt idx="528">
                  <c:v>334</c:v>
                </c:pt>
                <c:pt idx="529">
                  <c:v>335</c:v>
                </c:pt>
                <c:pt idx="530">
                  <c:v>339</c:v>
                </c:pt>
                <c:pt idx="531">
                  <c:v>343</c:v>
                </c:pt>
                <c:pt idx="532">
                  <c:v>347</c:v>
                </c:pt>
                <c:pt idx="533">
                  <c:v>347</c:v>
                </c:pt>
                <c:pt idx="534">
                  <c:v>347</c:v>
                </c:pt>
                <c:pt idx="535">
                  <c:v>347</c:v>
                </c:pt>
                <c:pt idx="536">
                  <c:v>343</c:v>
                </c:pt>
                <c:pt idx="537">
                  <c:v>339</c:v>
                </c:pt>
                <c:pt idx="538">
                  <c:v>332</c:v>
                </c:pt>
                <c:pt idx="539">
                  <c:v>330</c:v>
                </c:pt>
                <c:pt idx="540">
                  <c:v>323</c:v>
                </c:pt>
                <c:pt idx="541">
                  <c:v>321</c:v>
                </c:pt>
                <c:pt idx="542">
                  <c:v>319</c:v>
                </c:pt>
                <c:pt idx="543">
                  <c:v>320</c:v>
                </c:pt>
                <c:pt idx="544">
                  <c:v>321</c:v>
                </c:pt>
                <c:pt idx="545">
                  <c:v>321</c:v>
                </c:pt>
                <c:pt idx="546">
                  <c:v>323</c:v>
                </c:pt>
                <c:pt idx="547">
                  <c:v>319</c:v>
                </c:pt>
                <c:pt idx="548">
                  <c:v>320</c:v>
                </c:pt>
                <c:pt idx="549">
                  <c:v>323</c:v>
                </c:pt>
                <c:pt idx="550">
                  <c:v>323</c:v>
                </c:pt>
                <c:pt idx="551">
                  <c:v>327</c:v>
                </c:pt>
                <c:pt idx="552">
                  <c:v>333</c:v>
                </c:pt>
                <c:pt idx="553">
                  <c:v>336</c:v>
                </c:pt>
                <c:pt idx="554">
                  <c:v>341</c:v>
                </c:pt>
                <c:pt idx="555">
                  <c:v>345</c:v>
                </c:pt>
                <c:pt idx="556">
                  <c:v>346</c:v>
                </c:pt>
                <c:pt idx="557">
                  <c:v>350</c:v>
                </c:pt>
                <c:pt idx="558">
                  <c:v>348</c:v>
                </c:pt>
                <c:pt idx="559">
                  <c:v>345</c:v>
                </c:pt>
                <c:pt idx="560">
                  <c:v>337</c:v>
                </c:pt>
                <c:pt idx="561">
                  <c:v>333</c:v>
                </c:pt>
                <c:pt idx="562">
                  <c:v>326</c:v>
                </c:pt>
                <c:pt idx="563">
                  <c:v>318</c:v>
                </c:pt>
                <c:pt idx="564">
                  <c:v>309</c:v>
                </c:pt>
                <c:pt idx="565">
                  <c:v>303</c:v>
                </c:pt>
                <c:pt idx="566">
                  <c:v>296</c:v>
                </c:pt>
                <c:pt idx="567">
                  <c:v>289</c:v>
                </c:pt>
                <c:pt idx="568">
                  <c:v>286</c:v>
                </c:pt>
                <c:pt idx="569">
                  <c:v>285</c:v>
                </c:pt>
                <c:pt idx="570">
                  <c:v>287</c:v>
                </c:pt>
                <c:pt idx="571">
                  <c:v>288</c:v>
                </c:pt>
                <c:pt idx="572">
                  <c:v>291</c:v>
                </c:pt>
                <c:pt idx="573">
                  <c:v>292</c:v>
                </c:pt>
                <c:pt idx="574">
                  <c:v>291</c:v>
                </c:pt>
                <c:pt idx="575">
                  <c:v>289</c:v>
                </c:pt>
                <c:pt idx="576">
                  <c:v>290</c:v>
                </c:pt>
                <c:pt idx="577">
                  <c:v>289</c:v>
                </c:pt>
                <c:pt idx="578">
                  <c:v>287</c:v>
                </c:pt>
                <c:pt idx="579">
                  <c:v>284</c:v>
                </c:pt>
                <c:pt idx="580">
                  <c:v>281</c:v>
                </c:pt>
                <c:pt idx="581">
                  <c:v>278</c:v>
                </c:pt>
                <c:pt idx="582">
                  <c:v>278</c:v>
                </c:pt>
                <c:pt idx="583">
                  <c:v>274</c:v>
                </c:pt>
                <c:pt idx="584">
                  <c:v>272</c:v>
                </c:pt>
                <c:pt idx="585">
                  <c:v>270</c:v>
                </c:pt>
                <c:pt idx="586">
                  <c:v>269</c:v>
                </c:pt>
                <c:pt idx="587">
                  <c:v>267</c:v>
                </c:pt>
                <c:pt idx="588">
                  <c:v>270</c:v>
                </c:pt>
                <c:pt idx="589">
                  <c:v>268</c:v>
                </c:pt>
                <c:pt idx="590">
                  <c:v>271</c:v>
                </c:pt>
                <c:pt idx="591">
                  <c:v>276</c:v>
                </c:pt>
                <c:pt idx="592">
                  <c:v>278</c:v>
                </c:pt>
                <c:pt idx="593">
                  <c:v>282</c:v>
                </c:pt>
                <c:pt idx="594">
                  <c:v>283</c:v>
                </c:pt>
                <c:pt idx="595">
                  <c:v>286</c:v>
                </c:pt>
                <c:pt idx="596">
                  <c:v>289</c:v>
                </c:pt>
                <c:pt idx="597">
                  <c:v>292</c:v>
                </c:pt>
                <c:pt idx="598">
                  <c:v>296</c:v>
                </c:pt>
                <c:pt idx="599">
                  <c:v>296</c:v>
                </c:pt>
                <c:pt idx="600">
                  <c:v>301</c:v>
                </c:pt>
                <c:pt idx="601">
                  <c:v>303</c:v>
                </c:pt>
                <c:pt idx="602">
                  <c:v>308</c:v>
                </c:pt>
                <c:pt idx="603">
                  <c:v>311</c:v>
                </c:pt>
                <c:pt idx="604">
                  <c:v>315</c:v>
                </c:pt>
                <c:pt idx="605">
                  <c:v>317</c:v>
                </c:pt>
                <c:pt idx="606">
                  <c:v>318</c:v>
                </c:pt>
                <c:pt idx="607">
                  <c:v>320</c:v>
                </c:pt>
                <c:pt idx="608">
                  <c:v>320</c:v>
                </c:pt>
                <c:pt idx="609">
                  <c:v>324</c:v>
                </c:pt>
                <c:pt idx="610">
                  <c:v>322</c:v>
                </c:pt>
                <c:pt idx="611">
                  <c:v>321</c:v>
                </c:pt>
                <c:pt idx="612">
                  <c:v>315</c:v>
                </c:pt>
                <c:pt idx="613">
                  <c:v>310</c:v>
                </c:pt>
                <c:pt idx="614">
                  <c:v>308</c:v>
                </c:pt>
                <c:pt idx="615">
                  <c:v>308</c:v>
                </c:pt>
                <c:pt idx="616">
                  <c:v>314</c:v>
                </c:pt>
                <c:pt idx="617">
                  <c:v>321</c:v>
                </c:pt>
                <c:pt idx="618">
                  <c:v>327</c:v>
                </c:pt>
                <c:pt idx="619">
                  <c:v>335</c:v>
                </c:pt>
                <c:pt idx="620">
                  <c:v>345</c:v>
                </c:pt>
                <c:pt idx="621">
                  <c:v>348</c:v>
                </c:pt>
                <c:pt idx="622">
                  <c:v>355</c:v>
                </c:pt>
                <c:pt idx="623">
                  <c:v>357</c:v>
                </c:pt>
                <c:pt idx="624">
                  <c:v>361</c:v>
                </c:pt>
                <c:pt idx="625">
                  <c:v>364</c:v>
                </c:pt>
                <c:pt idx="626">
                  <c:v>369</c:v>
                </c:pt>
                <c:pt idx="627">
                  <c:v>372</c:v>
                </c:pt>
                <c:pt idx="628">
                  <c:v>376</c:v>
                </c:pt>
                <c:pt idx="629">
                  <c:v>374</c:v>
                </c:pt>
                <c:pt idx="630">
                  <c:v>372</c:v>
                </c:pt>
                <c:pt idx="631">
                  <c:v>372</c:v>
                </c:pt>
                <c:pt idx="632">
                  <c:v>366</c:v>
                </c:pt>
                <c:pt idx="633">
                  <c:v>365</c:v>
                </c:pt>
                <c:pt idx="634">
                  <c:v>361</c:v>
                </c:pt>
                <c:pt idx="635">
                  <c:v>354</c:v>
                </c:pt>
                <c:pt idx="636">
                  <c:v>350</c:v>
                </c:pt>
                <c:pt idx="637">
                  <c:v>340</c:v>
                </c:pt>
                <c:pt idx="638">
                  <c:v>335</c:v>
                </c:pt>
                <c:pt idx="639">
                  <c:v>331</c:v>
                </c:pt>
                <c:pt idx="640">
                  <c:v>330</c:v>
                </c:pt>
                <c:pt idx="641">
                  <c:v>324</c:v>
                </c:pt>
                <c:pt idx="642">
                  <c:v>321</c:v>
                </c:pt>
                <c:pt idx="643">
                  <c:v>315</c:v>
                </c:pt>
                <c:pt idx="644">
                  <c:v>313</c:v>
                </c:pt>
                <c:pt idx="645">
                  <c:v>312</c:v>
                </c:pt>
                <c:pt idx="646">
                  <c:v>309</c:v>
                </c:pt>
                <c:pt idx="647">
                  <c:v>308</c:v>
                </c:pt>
                <c:pt idx="648">
                  <c:v>311</c:v>
                </c:pt>
                <c:pt idx="649">
                  <c:v>310</c:v>
                </c:pt>
                <c:pt idx="650">
                  <c:v>313</c:v>
                </c:pt>
                <c:pt idx="651">
                  <c:v>318</c:v>
                </c:pt>
                <c:pt idx="652">
                  <c:v>318</c:v>
                </c:pt>
                <c:pt idx="653">
                  <c:v>323</c:v>
                </c:pt>
                <c:pt idx="654">
                  <c:v>328</c:v>
                </c:pt>
                <c:pt idx="655">
                  <c:v>334</c:v>
                </c:pt>
                <c:pt idx="656">
                  <c:v>337</c:v>
                </c:pt>
                <c:pt idx="657">
                  <c:v>341</c:v>
                </c:pt>
                <c:pt idx="658">
                  <c:v>343</c:v>
                </c:pt>
                <c:pt idx="659">
                  <c:v>348</c:v>
                </c:pt>
                <c:pt idx="660">
                  <c:v>343</c:v>
                </c:pt>
                <c:pt idx="661">
                  <c:v>343</c:v>
                </c:pt>
                <c:pt idx="662">
                  <c:v>338</c:v>
                </c:pt>
                <c:pt idx="663">
                  <c:v>338</c:v>
                </c:pt>
                <c:pt idx="664">
                  <c:v>335</c:v>
                </c:pt>
                <c:pt idx="665">
                  <c:v>334</c:v>
                </c:pt>
                <c:pt idx="666">
                  <c:v>330</c:v>
                </c:pt>
                <c:pt idx="667">
                  <c:v>330</c:v>
                </c:pt>
                <c:pt idx="668">
                  <c:v>331</c:v>
                </c:pt>
                <c:pt idx="669">
                  <c:v>328</c:v>
                </c:pt>
                <c:pt idx="670">
                  <c:v>328</c:v>
                </c:pt>
                <c:pt idx="671">
                  <c:v>330</c:v>
                </c:pt>
                <c:pt idx="672">
                  <c:v>329</c:v>
                </c:pt>
                <c:pt idx="673">
                  <c:v>332</c:v>
                </c:pt>
                <c:pt idx="674">
                  <c:v>331</c:v>
                </c:pt>
                <c:pt idx="675">
                  <c:v>329</c:v>
                </c:pt>
                <c:pt idx="676">
                  <c:v>330</c:v>
                </c:pt>
                <c:pt idx="677">
                  <c:v>331</c:v>
                </c:pt>
                <c:pt idx="678">
                  <c:v>330</c:v>
                </c:pt>
                <c:pt idx="679">
                  <c:v>330</c:v>
                </c:pt>
                <c:pt idx="680">
                  <c:v>328</c:v>
                </c:pt>
                <c:pt idx="681">
                  <c:v>325</c:v>
                </c:pt>
                <c:pt idx="682">
                  <c:v>322</c:v>
                </c:pt>
                <c:pt idx="683">
                  <c:v>319</c:v>
                </c:pt>
                <c:pt idx="684">
                  <c:v>317</c:v>
                </c:pt>
                <c:pt idx="685">
                  <c:v>315</c:v>
                </c:pt>
                <c:pt idx="686">
                  <c:v>313</c:v>
                </c:pt>
                <c:pt idx="687">
                  <c:v>312</c:v>
                </c:pt>
                <c:pt idx="688">
                  <c:v>310</c:v>
                </c:pt>
                <c:pt idx="689">
                  <c:v>310</c:v>
                </c:pt>
                <c:pt idx="690">
                  <c:v>311</c:v>
                </c:pt>
                <c:pt idx="691">
                  <c:v>311</c:v>
                </c:pt>
                <c:pt idx="692">
                  <c:v>311</c:v>
                </c:pt>
                <c:pt idx="693">
                  <c:v>314</c:v>
                </c:pt>
                <c:pt idx="694">
                  <c:v>312</c:v>
                </c:pt>
                <c:pt idx="695">
                  <c:v>314</c:v>
                </c:pt>
                <c:pt idx="696">
                  <c:v>316</c:v>
                </c:pt>
                <c:pt idx="697">
                  <c:v>320</c:v>
                </c:pt>
                <c:pt idx="698">
                  <c:v>324</c:v>
                </c:pt>
                <c:pt idx="699">
                  <c:v>323</c:v>
                </c:pt>
                <c:pt idx="700">
                  <c:v>328</c:v>
                </c:pt>
                <c:pt idx="701">
                  <c:v>328</c:v>
                </c:pt>
                <c:pt idx="702">
                  <c:v>333</c:v>
                </c:pt>
                <c:pt idx="703">
                  <c:v>334</c:v>
                </c:pt>
                <c:pt idx="704">
                  <c:v>331</c:v>
                </c:pt>
                <c:pt idx="705">
                  <c:v>333</c:v>
                </c:pt>
                <c:pt idx="706">
                  <c:v>332</c:v>
                </c:pt>
                <c:pt idx="707">
                  <c:v>328</c:v>
                </c:pt>
                <c:pt idx="708">
                  <c:v>325</c:v>
                </c:pt>
                <c:pt idx="709">
                  <c:v>322</c:v>
                </c:pt>
                <c:pt idx="710">
                  <c:v>318</c:v>
                </c:pt>
                <c:pt idx="711">
                  <c:v>317</c:v>
                </c:pt>
                <c:pt idx="712">
                  <c:v>312</c:v>
                </c:pt>
                <c:pt idx="713">
                  <c:v>309</c:v>
                </c:pt>
                <c:pt idx="714">
                  <c:v>309</c:v>
                </c:pt>
                <c:pt idx="715">
                  <c:v>306</c:v>
                </c:pt>
                <c:pt idx="716">
                  <c:v>307</c:v>
                </c:pt>
                <c:pt idx="717">
                  <c:v>308</c:v>
                </c:pt>
                <c:pt idx="718">
                  <c:v>311</c:v>
                </c:pt>
                <c:pt idx="719">
                  <c:v>314</c:v>
                </c:pt>
                <c:pt idx="720">
                  <c:v>319</c:v>
                </c:pt>
                <c:pt idx="721">
                  <c:v>321</c:v>
                </c:pt>
                <c:pt idx="722">
                  <c:v>328</c:v>
                </c:pt>
                <c:pt idx="723">
                  <c:v>328</c:v>
                </c:pt>
                <c:pt idx="724">
                  <c:v>330</c:v>
                </c:pt>
                <c:pt idx="725">
                  <c:v>326</c:v>
                </c:pt>
                <c:pt idx="726">
                  <c:v>321</c:v>
                </c:pt>
                <c:pt idx="727">
                  <c:v>317</c:v>
                </c:pt>
                <c:pt idx="728">
                  <c:v>311</c:v>
                </c:pt>
                <c:pt idx="729">
                  <c:v>304</c:v>
                </c:pt>
                <c:pt idx="730">
                  <c:v>299</c:v>
                </c:pt>
                <c:pt idx="731">
                  <c:v>295</c:v>
                </c:pt>
                <c:pt idx="732">
                  <c:v>295</c:v>
                </c:pt>
                <c:pt idx="733">
                  <c:v>293</c:v>
                </c:pt>
                <c:pt idx="734">
                  <c:v>294</c:v>
                </c:pt>
                <c:pt idx="735">
                  <c:v>293</c:v>
                </c:pt>
                <c:pt idx="736">
                  <c:v>298</c:v>
                </c:pt>
                <c:pt idx="737">
                  <c:v>300</c:v>
                </c:pt>
                <c:pt idx="738">
                  <c:v>303</c:v>
                </c:pt>
                <c:pt idx="739">
                  <c:v>307</c:v>
                </c:pt>
                <c:pt idx="740">
                  <c:v>313</c:v>
                </c:pt>
                <c:pt idx="741">
                  <c:v>318</c:v>
                </c:pt>
                <c:pt idx="742">
                  <c:v>319</c:v>
                </c:pt>
                <c:pt idx="743">
                  <c:v>319</c:v>
                </c:pt>
                <c:pt idx="744">
                  <c:v>320</c:v>
                </c:pt>
                <c:pt idx="745">
                  <c:v>318</c:v>
                </c:pt>
                <c:pt idx="746">
                  <c:v>318</c:v>
                </c:pt>
                <c:pt idx="747">
                  <c:v>319</c:v>
                </c:pt>
                <c:pt idx="748">
                  <c:v>321</c:v>
                </c:pt>
                <c:pt idx="749">
                  <c:v>325</c:v>
                </c:pt>
                <c:pt idx="750">
                  <c:v>323</c:v>
                </c:pt>
                <c:pt idx="751">
                  <c:v>321</c:v>
                </c:pt>
                <c:pt idx="752">
                  <c:v>322</c:v>
                </c:pt>
                <c:pt idx="753">
                  <c:v>328</c:v>
                </c:pt>
                <c:pt idx="754">
                  <c:v>334</c:v>
                </c:pt>
                <c:pt idx="755">
                  <c:v>341</c:v>
                </c:pt>
                <c:pt idx="756">
                  <c:v>348</c:v>
                </c:pt>
                <c:pt idx="757">
                  <c:v>354</c:v>
                </c:pt>
                <c:pt idx="758">
                  <c:v>359</c:v>
                </c:pt>
                <c:pt idx="759">
                  <c:v>364</c:v>
                </c:pt>
                <c:pt idx="760">
                  <c:v>368</c:v>
                </c:pt>
                <c:pt idx="761">
                  <c:v>374</c:v>
                </c:pt>
                <c:pt idx="762">
                  <c:v>373</c:v>
                </c:pt>
                <c:pt idx="763">
                  <c:v>375</c:v>
                </c:pt>
                <c:pt idx="764">
                  <c:v>374</c:v>
                </c:pt>
                <c:pt idx="765">
                  <c:v>375</c:v>
                </c:pt>
                <c:pt idx="766">
                  <c:v>370</c:v>
                </c:pt>
                <c:pt idx="767">
                  <c:v>370</c:v>
                </c:pt>
                <c:pt idx="768">
                  <c:v>369</c:v>
                </c:pt>
                <c:pt idx="769">
                  <c:v>368</c:v>
                </c:pt>
                <c:pt idx="770">
                  <c:v>365</c:v>
                </c:pt>
                <c:pt idx="771">
                  <c:v>366</c:v>
                </c:pt>
                <c:pt idx="772">
                  <c:v>364</c:v>
                </c:pt>
                <c:pt idx="773">
                  <c:v>361</c:v>
                </c:pt>
                <c:pt idx="774">
                  <c:v>363</c:v>
                </c:pt>
                <c:pt idx="775">
                  <c:v>361</c:v>
                </c:pt>
                <c:pt idx="776">
                  <c:v>362</c:v>
                </c:pt>
                <c:pt idx="777">
                  <c:v>364</c:v>
                </c:pt>
                <c:pt idx="778">
                  <c:v>367</c:v>
                </c:pt>
                <c:pt idx="779">
                  <c:v>366</c:v>
                </c:pt>
                <c:pt idx="780">
                  <c:v>367</c:v>
                </c:pt>
                <c:pt idx="781">
                  <c:v>365</c:v>
                </c:pt>
                <c:pt idx="782">
                  <c:v>364</c:v>
                </c:pt>
                <c:pt idx="783">
                  <c:v>362</c:v>
                </c:pt>
                <c:pt idx="784">
                  <c:v>359</c:v>
                </c:pt>
                <c:pt idx="785">
                  <c:v>357</c:v>
                </c:pt>
                <c:pt idx="786">
                  <c:v>353</c:v>
                </c:pt>
                <c:pt idx="787">
                  <c:v>350</c:v>
                </c:pt>
                <c:pt idx="788">
                  <c:v>347</c:v>
                </c:pt>
                <c:pt idx="789">
                  <c:v>343</c:v>
                </c:pt>
                <c:pt idx="790">
                  <c:v>342</c:v>
                </c:pt>
                <c:pt idx="791">
                  <c:v>340</c:v>
                </c:pt>
                <c:pt idx="792">
                  <c:v>337</c:v>
                </c:pt>
                <c:pt idx="793">
                  <c:v>335</c:v>
                </c:pt>
                <c:pt idx="794">
                  <c:v>334</c:v>
                </c:pt>
                <c:pt idx="795">
                  <c:v>332</c:v>
                </c:pt>
                <c:pt idx="796">
                  <c:v>330</c:v>
                </c:pt>
                <c:pt idx="797">
                  <c:v>328</c:v>
                </c:pt>
                <c:pt idx="798">
                  <c:v>327</c:v>
                </c:pt>
                <c:pt idx="799">
                  <c:v>330</c:v>
                </c:pt>
                <c:pt idx="800">
                  <c:v>330</c:v>
                </c:pt>
                <c:pt idx="801">
                  <c:v>333</c:v>
                </c:pt>
                <c:pt idx="802">
                  <c:v>336</c:v>
                </c:pt>
                <c:pt idx="803">
                  <c:v>337</c:v>
                </c:pt>
                <c:pt idx="804">
                  <c:v>337</c:v>
                </c:pt>
                <c:pt idx="805">
                  <c:v>338</c:v>
                </c:pt>
                <c:pt idx="806">
                  <c:v>340</c:v>
                </c:pt>
                <c:pt idx="807">
                  <c:v>339</c:v>
                </c:pt>
                <c:pt idx="808">
                  <c:v>337</c:v>
                </c:pt>
                <c:pt idx="809">
                  <c:v>337</c:v>
                </c:pt>
                <c:pt idx="810">
                  <c:v>335</c:v>
                </c:pt>
                <c:pt idx="811">
                  <c:v>329</c:v>
                </c:pt>
                <c:pt idx="812">
                  <c:v>326</c:v>
                </c:pt>
                <c:pt idx="813">
                  <c:v>323</c:v>
                </c:pt>
                <c:pt idx="814">
                  <c:v>318</c:v>
                </c:pt>
                <c:pt idx="815">
                  <c:v>319</c:v>
                </c:pt>
                <c:pt idx="816">
                  <c:v>320</c:v>
                </c:pt>
                <c:pt idx="817">
                  <c:v>321</c:v>
                </c:pt>
                <c:pt idx="818">
                  <c:v>324</c:v>
                </c:pt>
                <c:pt idx="819">
                  <c:v>330</c:v>
                </c:pt>
                <c:pt idx="820">
                  <c:v>334</c:v>
                </c:pt>
                <c:pt idx="821">
                  <c:v>339</c:v>
                </c:pt>
                <c:pt idx="822">
                  <c:v>343</c:v>
                </c:pt>
                <c:pt idx="823">
                  <c:v>344</c:v>
                </c:pt>
                <c:pt idx="824">
                  <c:v>347</c:v>
                </c:pt>
                <c:pt idx="825">
                  <c:v>349</c:v>
                </c:pt>
                <c:pt idx="826">
                  <c:v>347</c:v>
                </c:pt>
                <c:pt idx="827">
                  <c:v>345</c:v>
                </c:pt>
                <c:pt idx="828">
                  <c:v>342</c:v>
                </c:pt>
                <c:pt idx="829">
                  <c:v>341</c:v>
                </c:pt>
                <c:pt idx="830">
                  <c:v>341</c:v>
                </c:pt>
                <c:pt idx="831">
                  <c:v>340</c:v>
                </c:pt>
                <c:pt idx="832">
                  <c:v>332</c:v>
                </c:pt>
                <c:pt idx="833">
                  <c:v>324</c:v>
                </c:pt>
                <c:pt idx="834">
                  <c:v>315</c:v>
                </c:pt>
                <c:pt idx="835">
                  <c:v>306</c:v>
                </c:pt>
                <c:pt idx="836">
                  <c:v>293</c:v>
                </c:pt>
                <c:pt idx="837">
                  <c:v>287</c:v>
                </c:pt>
                <c:pt idx="838">
                  <c:v>277</c:v>
                </c:pt>
                <c:pt idx="839">
                  <c:v>272</c:v>
                </c:pt>
                <c:pt idx="840">
                  <c:v>264</c:v>
                </c:pt>
                <c:pt idx="841">
                  <c:v>260</c:v>
                </c:pt>
                <c:pt idx="842">
                  <c:v>257</c:v>
                </c:pt>
                <c:pt idx="843">
                  <c:v>254</c:v>
                </c:pt>
                <c:pt idx="844">
                  <c:v>252</c:v>
                </c:pt>
                <c:pt idx="845">
                  <c:v>251</c:v>
                </c:pt>
                <c:pt idx="846">
                  <c:v>255</c:v>
                </c:pt>
                <c:pt idx="847">
                  <c:v>259</c:v>
                </c:pt>
                <c:pt idx="848">
                  <c:v>261</c:v>
                </c:pt>
                <c:pt idx="849">
                  <c:v>265</c:v>
                </c:pt>
                <c:pt idx="850">
                  <c:v>274</c:v>
                </c:pt>
                <c:pt idx="851">
                  <c:v>277</c:v>
                </c:pt>
                <c:pt idx="852">
                  <c:v>281</c:v>
                </c:pt>
                <c:pt idx="853">
                  <c:v>286</c:v>
                </c:pt>
                <c:pt idx="854">
                  <c:v>285</c:v>
                </c:pt>
                <c:pt idx="855">
                  <c:v>287</c:v>
                </c:pt>
                <c:pt idx="856">
                  <c:v>287</c:v>
                </c:pt>
                <c:pt idx="857">
                  <c:v>290</c:v>
                </c:pt>
                <c:pt idx="858">
                  <c:v>292</c:v>
                </c:pt>
                <c:pt idx="859">
                  <c:v>293</c:v>
                </c:pt>
                <c:pt idx="860">
                  <c:v>297</c:v>
                </c:pt>
                <c:pt idx="861">
                  <c:v>299</c:v>
                </c:pt>
                <c:pt idx="862">
                  <c:v>303</c:v>
                </c:pt>
                <c:pt idx="863">
                  <c:v>308</c:v>
                </c:pt>
                <c:pt idx="864">
                  <c:v>314</c:v>
                </c:pt>
                <c:pt idx="865">
                  <c:v>323</c:v>
                </c:pt>
                <c:pt idx="866">
                  <c:v>330</c:v>
                </c:pt>
                <c:pt idx="867">
                  <c:v>336</c:v>
                </c:pt>
                <c:pt idx="868">
                  <c:v>337</c:v>
                </c:pt>
                <c:pt idx="869">
                  <c:v>336</c:v>
                </c:pt>
                <c:pt idx="870">
                  <c:v>332</c:v>
                </c:pt>
                <c:pt idx="871">
                  <c:v>326</c:v>
                </c:pt>
                <c:pt idx="872">
                  <c:v>318</c:v>
                </c:pt>
                <c:pt idx="873">
                  <c:v>311</c:v>
                </c:pt>
                <c:pt idx="874">
                  <c:v>309</c:v>
                </c:pt>
                <c:pt idx="875">
                  <c:v>309</c:v>
                </c:pt>
                <c:pt idx="876">
                  <c:v>315</c:v>
                </c:pt>
                <c:pt idx="877">
                  <c:v>320</c:v>
                </c:pt>
                <c:pt idx="878">
                  <c:v>328</c:v>
                </c:pt>
                <c:pt idx="879">
                  <c:v>335</c:v>
                </c:pt>
                <c:pt idx="880">
                  <c:v>342</c:v>
                </c:pt>
                <c:pt idx="881">
                  <c:v>348</c:v>
                </c:pt>
                <c:pt idx="882">
                  <c:v>357</c:v>
                </c:pt>
                <c:pt idx="883">
                  <c:v>361</c:v>
                </c:pt>
                <c:pt idx="884">
                  <c:v>363</c:v>
                </c:pt>
                <c:pt idx="885">
                  <c:v>363</c:v>
                </c:pt>
                <c:pt idx="886">
                  <c:v>362</c:v>
                </c:pt>
                <c:pt idx="887">
                  <c:v>361</c:v>
                </c:pt>
                <c:pt idx="888">
                  <c:v>356</c:v>
                </c:pt>
                <c:pt idx="889">
                  <c:v>355</c:v>
                </c:pt>
                <c:pt idx="890">
                  <c:v>352</c:v>
                </c:pt>
                <c:pt idx="891">
                  <c:v>346</c:v>
                </c:pt>
                <c:pt idx="892">
                  <c:v>344</c:v>
                </c:pt>
                <c:pt idx="893">
                  <c:v>342</c:v>
                </c:pt>
                <c:pt idx="894">
                  <c:v>341</c:v>
                </c:pt>
                <c:pt idx="895">
                  <c:v>338</c:v>
                </c:pt>
                <c:pt idx="896">
                  <c:v>335</c:v>
                </c:pt>
                <c:pt idx="897">
                  <c:v>333</c:v>
                </c:pt>
                <c:pt idx="898">
                  <c:v>331</c:v>
                </c:pt>
                <c:pt idx="899">
                  <c:v>332</c:v>
                </c:pt>
                <c:pt idx="900">
                  <c:v>332</c:v>
                </c:pt>
                <c:pt idx="901">
                  <c:v>331</c:v>
                </c:pt>
                <c:pt idx="902">
                  <c:v>327</c:v>
                </c:pt>
                <c:pt idx="903">
                  <c:v>329</c:v>
                </c:pt>
                <c:pt idx="904">
                  <c:v>327</c:v>
                </c:pt>
                <c:pt idx="905">
                  <c:v>327</c:v>
                </c:pt>
                <c:pt idx="906">
                  <c:v>325</c:v>
                </c:pt>
                <c:pt idx="907">
                  <c:v>324</c:v>
                </c:pt>
                <c:pt idx="908">
                  <c:v>325</c:v>
                </c:pt>
                <c:pt idx="909">
                  <c:v>327</c:v>
                </c:pt>
                <c:pt idx="910">
                  <c:v>328</c:v>
                </c:pt>
                <c:pt idx="911">
                  <c:v>331</c:v>
                </c:pt>
                <c:pt idx="912">
                  <c:v>334</c:v>
                </c:pt>
                <c:pt idx="913">
                  <c:v>335</c:v>
                </c:pt>
                <c:pt idx="914">
                  <c:v>339</c:v>
                </c:pt>
                <c:pt idx="915">
                  <c:v>339</c:v>
                </c:pt>
                <c:pt idx="916">
                  <c:v>341</c:v>
                </c:pt>
                <c:pt idx="917">
                  <c:v>341</c:v>
                </c:pt>
                <c:pt idx="918">
                  <c:v>341</c:v>
                </c:pt>
                <c:pt idx="919">
                  <c:v>340</c:v>
                </c:pt>
                <c:pt idx="920">
                  <c:v>339</c:v>
                </c:pt>
                <c:pt idx="921">
                  <c:v>337</c:v>
                </c:pt>
                <c:pt idx="922">
                  <c:v>333</c:v>
                </c:pt>
                <c:pt idx="923">
                  <c:v>332</c:v>
                </c:pt>
                <c:pt idx="924">
                  <c:v>334</c:v>
                </c:pt>
                <c:pt idx="925">
                  <c:v>333</c:v>
                </c:pt>
                <c:pt idx="926">
                  <c:v>330</c:v>
                </c:pt>
                <c:pt idx="927">
                  <c:v>332</c:v>
                </c:pt>
                <c:pt idx="928">
                  <c:v>331</c:v>
                </c:pt>
                <c:pt idx="929">
                  <c:v>330</c:v>
                </c:pt>
                <c:pt idx="930">
                  <c:v>330</c:v>
                </c:pt>
                <c:pt idx="931">
                  <c:v>330</c:v>
                </c:pt>
                <c:pt idx="932">
                  <c:v>332</c:v>
                </c:pt>
                <c:pt idx="933">
                  <c:v>330</c:v>
                </c:pt>
                <c:pt idx="934">
                  <c:v>331</c:v>
                </c:pt>
                <c:pt idx="935">
                  <c:v>330</c:v>
                </c:pt>
                <c:pt idx="936">
                  <c:v>330</c:v>
                </c:pt>
                <c:pt idx="937">
                  <c:v>325</c:v>
                </c:pt>
                <c:pt idx="938">
                  <c:v>321</c:v>
                </c:pt>
                <c:pt idx="939">
                  <c:v>321</c:v>
                </c:pt>
                <c:pt idx="940">
                  <c:v>315</c:v>
                </c:pt>
                <c:pt idx="941">
                  <c:v>314</c:v>
                </c:pt>
                <c:pt idx="942">
                  <c:v>312</c:v>
                </c:pt>
                <c:pt idx="943">
                  <c:v>309</c:v>
                </c:pt>
                <c:pt idx="944">
                  <c:v>309</c:v>
                </c:pt>
                <c:pt idx="945">
                  <c:v>306</c:v>
                </c:pt>
                <c:pt idx="946">
                  <c:v>306</c:v>
                </c:pt>
                <c:pt idx="947">
                  <c:v>307</c:v>
                </c:pt>
                <c:pt idx="948">
                  <c:v>308</c:v>
                </c:pt>
                <c:pt idx="949">
                  <c:v>308</c:v>
                </c:pt>
                <c:pt idx="950">
                  <c:v>309</c:v>
                </c:pt>
                <c:pt idx="951">
                  <c:v>310</c:v>
                </c:pt>
                <c:pt idx="952">
                  <c:v>313</c:v>
                </c:pt>
                <c:pt idx="953">
                  <c:v>314</c:v>
                </c:pt>
                <c:pt idx="954">
                  <c:v>314</c:v>
                </c:pt>
                <c:pt idx="955">
                  <c:v>315</c:v>
                </c:pt>
                <c:pt idx="956">
                  <c:v>317</c:v>
                </c:pt>
                <c:pt idx="957">
                  <c:v>317</c:v>
                </c:pt>
                <c:pt idx="958">
                  <c:v>317</c:v>
                </c:pt>
                <c:pt idx="959">
                  <c:v>317</c:v>
                </c:pt>
                <c:pt idx="960">
                  <c:v>318</c:v>
                </c:pt>
                <c:pt idx="961">
                  <c:v>318</c:v>
                </c:pt>
                <c:pt idx="962">
                  <c:v>320</c:v>
                </c:pt>
                <c:pt idx="963">
                  <c:v>319</c:v>
                </c:pt>
                <c:pt idx="964">
                  <c:v>320</c:v>
                </c:pt>
                <c:pt idx="965">
                  <c:v>324</c:v>
                </c:pt>
                <c:pt idx="966">
                  <c:v>322</c:v>
                </c:pt>
                <c:pt idx="967">
                  <c:v>322</c:v>
                </c:pt>
                <c:pt idx="968">
                  <c:v>321</c:v>
                </c:pt>
                <c:pt idx="969">
                  <c:v>324</c:v>
                </c:pt>
                <c:pt idx="970">
                  <c:v>322</c:v>
                </c:pt>
                <c:pt idx="971">
                  <c:v>320</c:v>
                </c:pt>
                <c:pt idx="972">
                  <c:v>321</c:v>
                </c:pt>
                <c:pt idx="973">
                  <c:v>321</c:v>
                </c:pt>
                <c:pt idx="974">
                  <c:v>320</c:v>
                </c:pt>
                <c:pt idx="975">
                  <c:v>320</c:v>
                </c:pt>
                <c:pt idx="976">
                  <c:v>319</c:v>
                </c:pt>
                <c:pt idx="977">
                  <c:v>321</c:v>
                </c:pt>
                <c:pt idx="978">
                  <c:v>322</c:v>
                </c:pt>
                <c:pt idx="979">
                  <c:v>319</c:v>
                </c:pt>
                <c:pt idx="980">
                  <c:v>319</c:v>
                </c:pt>
                <c:pt idx="981">
                  <c:v>320</c:v>
                </c:pt>
                <c:pt idx="982">
                  <c:v>321</c:v>
                </c:pt>
                <c:pt idx="983">
                  <c:v>317</c:v>
                </c:pt>
                <c:pt idx="984">
                  <c:v>318</c:v>
                </c:pt>
                <c:pt idx="985">
                  <c:v>314</c:v>
                </c:pt>
                <c:pt idx="986">
                  <c:v>312</c:v>
                </c:pt>
                <c:pt idx="987">
                  <c:v>309</c:v>
                </c:pt>
                <c:pt idx="988">
                  <c:v>305</c:v>
                </c:pt>
                <c:pt idx="989">
                  <c:v>303</c:v>
                </c:pt>
                <c:pt idx="990">
                  <c:v>298</c:v>
                </c:pt>
                <c:pt idx="991">
                  <c:v>298</c:v>
                </c:pt>
                <c:pt idx="992">
                  <c:v>296</c:v>
                </c:pt>
                <c:pt idx="993">
                  <c:v>299</c:v>
                </c:pt>
                <c:pt idx="994">
                  <c:v>303</c:v>
                </c:pt>
                <c:pt idx="995">
                  <c:v>306</c:v>
                </c:pt>
                <c:pt idx="996">
                  <c:v>311</c:v>
                </c:pt>
                <c:pt idx="997">
                  <c:v>321</c:v>
                </c:pt>
                <c:pt idx="998">
                  <c:v>325</c:v>
                </c:pt>
                <c:pt idx="999">
                  <c:v>332</c:v>
                </c:pt>
                <c:pt idx="1000">
                  <c:v>341</c:v>
                </c:pt>
                <c:pt idx="1001">
                  <c:v>351</c:v>
                </c:pt>
                <c:pt idx="1002">
                  <c:v>359</c:v>
                </c:pt>
                <c:pt idx="1003">
                  <c:v>367</c:v>
                </c:pt>
                <c:pt idx="1004">
                  <c:v>370</c:v>
                </c:pt>
                <c:pt idx="1005">
                  <c:v>369</c:v>
                </c:pt>
                <c:pt idx="1006">
                  <c:v>369</c:v>
                </c:pt>
                <c:pt idx="1007">
                  <c:v>361</c:v>
                </c:pt>
                <c:pt idx="1008">
                  <c:v>357</c:v>
                </c:pt>
                <c:pt idx="1009">
                  <c:v>355</c:v>
                </c:pt>
                <c:pt idx="1010">
                  <c:v>357</c:v>
                </c:pt>
                <c:pt idx="1011">
                  <c:v>356</c:v>
                </c:pt>
                <c:pt idx="1012">
                  <c:v>353</c:v>
                </c:pt>
                <c:pt idx="1013">
                  <c:v>354</c:v>
                </c:pt>
                <c:pt idx="1014">
                  <c:v>359</c:v>
                </c:pt>
                <c:pt idx="1015">
                  <c:v>359</c:v>
                </c:pt>
                <c:pt idx="1016">
                  <c:v>363</c:v>
                </c:pt>
                <c:pt idx="1017">
                  <c:v>367</c:v>
                </c:pt>
                <c:pt idx="1018">
                  <c:v>372</c:v>
                </c:pt>
                <c:pt idx="1019">
                  <c:v>375</c:v>
                </c:pt>
                <c:pt idx="1020">
                  <c:v>377</c:v>
                </c:pt>
                <c:pt idx="1021">
                  <c:v>382</c:v>
                </c:pt>
                <c:pt idx="1022">
                  <c:v>381</c:v>
                </c:pt>
                <c:pt idx="1023">
                  <c:v>382</c:v>
                </c:pt>
                <c:pt idx="1024">
                  <c:v>382</c:v>
                </c:pt>
                <c:pt idx="1025">
                  <c:v>378</c:v>
                </c:pt>
                <c:pt idx="1026">
                  <c:v>376</c:v>
                </c:pt>
                <c:pt idx="1027">
                  <c:v>370</c:v>
                </c:pt>
                <c:pt idx="1028">
                  <c:v>366</c:v>
                </c:pt>
                <c:pt idx="1029">
                  <c:v>363</c:v>
                </c:pt>
                <c:pt idx="1030">
                  <c:v>360</c:v>
                </c:pt>
                <c:pt idx="1031">
                  <c:v>354</c:v>
                </c:pt>
                <c:pt idx="1032">
                  <c:v>352</c:v>
                </c:pt>
                <c:pt idx="1033">
                  <c:v>346</c:v>
                </c:pt>
                <c:pt idx="1034">
                  <c:v>343</c:v>
                </c:pt>
                <c:pt idx="1035">
                  <c:v>343</c:v>
                </c:pt>
                <c:pt idx="1036">
                  <c:v>341</c:v>
                </c:pt>
                <c:pt idx="1037">
                  <c:v>339</c:v>
                </c:pt>
                <c:pt idx="1038">
                  <c:v>336</c:v>
                </c:pt>
                <c:pt idx="1039">
                  <c:v>334</c:v>
                </c:pt>
                <c:pt idx="1040">
                  <c:v>335</c:v>
                </c:pt>
                <c:pt idx="1041">
                  <c:v>335</c:v>
                </c:pt>
                <c:pt idx="1042">
                  <c:v>337</c:v>
                </c:pt>
                <c:pt idx="1043">
                  <c:v>335</c:v>
                </c:pt>
                <c:pt idx="1044">
                  <c:v>337</c:v>
                </c:pt>
                <c:pt idx="1045">
                  <c:v>340</c:v>
                </c:pt>
                <c:pt idx="1046">
                  <c:v>339</c:v>
                </c:pt>
                <c:pt idx="1047">
                  <c:v>343</c:v>
                </c:pt>
                <c:pt idx="1048">
                  <c:v>346</c:v>
                </c:pt>
                <c:pt idx="1049">
                  <c:v>348</c:v>
                </c:pt>
                <c:pt idx="1050">
                  <c:v>350</c:v>
                </c:pt>
                <c:pt idx="1051">
                  <c:v>351</c:v>
                </c:pt>
                <c:pt idx="1052">
                  <c:v>352</c:v>
                </c:pt>
                <c:pt idx="1053">
                  <c:v>350</c:v>
                </c:pt>
                <c:pt idx="1054">
                  <c:v>349</c:v>
                </c:pt>
                <c:pt idx="1055">
                  <c:v>347</c:v>
                </c:pt>
                <c:pt idx="1056">
                  <c:v>348</c:v>
                </c:pt>
                <c:pt idx="1057">
                  <c:v>346</c:v>
                </c:pt>
                <c:pt idx="1058">
                  <c:v>343</c:v>
                </c:pt>
                <c:pt idx="1059">
                  <c:v>343</c:v>
                </c:pt>
                <c:pt idx="1060">
                  <c:v>341</c:v>
                </c:pt>
                <c:pt idx="1061">
                  <c:v>341</c:v>
                </c:pt>
                <c:pt idx="1062">
                  <c:v>343</c:v>
                </c:pt>
                <c:pt idx="1063">
                  <c:v>342</c:v>
                </c:pt>
                <c:pt idx="1064">
                  <c:v>343</c:v>
                </c:pt>
                <c:pt idx="1065">
                  <c:v>341</c:v>
                </c:pt>
                <c:pt idx="1066">
                  <c:v>341</c:v>
                </c:pt>
                <c:pt idx="1067">
                  <c:v>341</c:v>
                </c:pt>
                <c:pt idx="1068">
                  <c:v>339</c:v>
                </c:pt>
                <c:pt idx="1069">
                  <c:v>337</c:v>
                </c:pt>
                <c:pt idx="1070">
                  <c:v>334</c:v>
                </c:pt>
                <c:pt idx="1071">
                  <c:v>333</c:v>
                </c:pt>
                <c:pt idx="1072">
                  <c:v>329</c:v>
                </c:pt>
                <c:pt idx="1073">
                  <c:v>328</c:v>
                </c:pt>
                <c:pt idx="1074">
                  <c:v>325</c:v>
                </c:pt>
                <c:pt idx="1075">
                  <c:v>323</c:v>
                </c:pt>
                <c:pt idx="1076">
                  <c:v>322</c:v>
                </c:pt>
                <c:pt idx="1077">
                  <c:v>323</c:v>
                </c:pt>
                <c:pt idx="1078">
                  <c:v>320</c:v>
                </c:pt>
                <c:pt idx="1079">
                  <c:v>319</c:v>
                </c:pt>
                <c:pt idx="1080">
                  <c:v>319</c:v>
                </c:pt>
                <c:pt idx="1081">
                  <c:v>318</c:v>
                </c:pt>
                <c:pt idx="1082">
                  <c:v>315</c:v>
                </c:pt>
                <c:pt idx="1083">
                  <c:v>319</c:v>
                </c:pt>
                <c:pt idx="1084">
                  <c:v>317</c:v>
                </c:pt>
                <c:pt idx="1085">
                  <c:v>319</c:v>
                </c:pt>
                <c:pt idx="1086">
                  <c:v>320</c:v>
                </c:pt>
                <c:pt idx="1087">
                  <c:v>322</c:v>
                </c:pt>
                <c:pt idx="1088">
                  <c:v>325</c:v>
                </c:pt>
                <c:pt idx="1089">
                  <c:v>325</c:v>
                </c:pt>
                <c:pt idx="1090">
                  <c:v>326</c:v>
                </c:pt>
                <c:pt idx="1091">
                  <c:v>328</c:v>
                </c:pt>
                <c:pt idx="1092">
                  <c:v>325</c:v>
                </c:pt>
                <c:pt idx="1093">
                  <c:v>325</c:v>
                </c:pt>
                <c:pt idx="1094">
                  <c:v>326</c:v>
                </c:pt>
                <c:pt idx="1095">
                  <c:v>326</c:v>
                </c:pt>
                <c:pt idx="1096">
                  <c:v>327</c:v>
                </c:pt>
                <c:pt idx="1097">
                  <c:v>326</c:v>
                </c:pt>
                <c:pt idx="1098">
                  <c:v>329</c:v>
                </c:pt>
                <c:pt idx="1099">
                  <c:v>326</c:v>
                </c:pt>
                <c:pt idx="1100">
                  <c:v>326</c:v>
                </c:pt>
                <c:pt idx="1101">
                  <c:v>329</c:v>
                </c:pt>
                <c:pt idx="1102">
                  <c:v>331</c:v>
                </c:pt>
                <c:pt idx="1103">
                  <c:v>331</c:v>
                </c:pt>
                <c:pt idx="1104">
                  <c:v>334</c:v>
                </c:pt>
                <c:pt idx="1105">
                  <c:v>333</c:v>
                </c:pt>
                <c:pt idx="1106">
                  <c:v>336</c:v>
                </c:pt>
                <c:pt idx="1107">
                  <c:v>337</c:v>
                </c:pt>
                <c:pt idx="1108">
                  <c:v>336</c:v>
                </c:pt>
                <c:pt idx="1109">
                  <c:v>337</c:v>
                </c:pt>
                <c:pt idx="1110">
                  <c:v>337</c:v>
                </c:pt>
                <c:pt idx="1111">
                  <c:v>338</c:v>
                </c:pt>
                <c:pt idx="1112">
                  <c:v>340</c:v>
                </c:pt>
                <c:pt idx="1113">
                  <c:v>340</c:v>
                </c:pt>
                <c:pt idx="1114">
                  <c:v>340</c:v>
                </c:pt>
                <c:pt idx="1115">
                  <c:v>338</c:v>
                </c:pt>
                <c:pt idx="1116">
                  <c:v>339</c:v>
                </c:pt>
                <c:pt idx="1117">
                  <c:v>336</c:v>
                </c:pt>
                <c:pt idx="1118">
                  <c:v>335</c:v>
                </c:pt>
                <c:pt idx="1119">
                  <c:v>335</c:v>
                </c:pt>
                <c:pt idx="1120">
                  <c:v>334</c:v>
                </c:pt>
                <c:pt idx="1121">
                  <c:v>333</c:v>
                </c:pt>
                <c:pt idx="1122">
                  <c:v>332</c:v>
                </c:pt>
                <c:pt idx="1123">
                  <c:v>332</c:v>
                </c:pt>
                <c:pt idx="1124">
                  <c:v>330</c:v>
                </c:pt>
                <c:pt idx="1125">
                  <c:v>329</c:v>
                </c:pt>
                <c:pt idx="1126">
                  <c:v>330</c:v>
                </c:pt>
                <c:pt idx="1127">
                  <c:v>329</c:v>
                </c:pt>
                <c:pt idx="1128">
                  <c:v>331</c:v>
                </c:pt>
                <c:pt idx="1129">
                  <c:v>331</c:v>
                </c:pt>
                <c:pt idx="1130">
                  <c:v>332</c:v>
                </c:pt>
                <c:pt idx="1131">
                  <c:v>331</c:v>
                </c:pt>
                <c:pt idx="1132">
                  <c:v>330</c:v>
                </c:pt>
                <c:pt idx="1133">
                  <c:v>329</c:v>
                </c:pt>
                <c:pt idx="1134">
                  <c:v>329</c:v>
                </c:pt>
                <c:pt idx="1135">
                  <c:v>328</c:v>
                </c:pt>
                <c:pt idx="1136">
                  <c:v>329</c:v>
                </c:pt>
                <c:pt idx="1137">
                  <c:v>324</c:v>
                </c:pt>
                <c:pt idx="1138">
                  <c:v>323</c:v>
                </c:pt>
                <c:pt idx="1139">
                  <c:v>323</c:v>
                </c:pt>
                <c:pt idx="1140">
                  <c:v>318</c:v>
                </c:pt>
                <c:pt idx="1141">
                  <c:v>319</c:v>
                </c:pt>
                <c:pt idx="1142">
                  <c:v>320</c:v>
                </c:pt>
                <c:pt idx="1143">
                  <c:v>322</c:v>
                </c:pt>
                <c:pt idx="1144">
                  <c:v>322</c:v>
                </c:pt>
                <c:pt idx="1145">
                  <c:v>323</c:v>
                </c:pt>
                <c:pt idx="1146">
                  <c:v>326</c:v>
                </c:pt>
                <c:pt idx="1147">
                  <c:v>327</c:v>
                </c:pt>
                <c:pt idx="1148">
                  <c:v>329</c:v>
                </c:pt>
                <c:pt idx="1149">
                  <c:v>330</c:v>
                </c:pt>
                <c:pt idx="1150">
                  <c:v>333</c:v>
                </c:pt>
                <c:pt idx="1151">
                  <c:v>331</c:v>
                </c:pt>
                <c:pt idx="1152">
                  <c:v>332</c:v>
                </c:pt>
                <c:pt idx="1153">
                  <c:v>331</c:v>
                </c:pt>
                <c:pt idx="1154">
                  <c:v>334</c:v>
                </c:pt>
                <c:pt idx="1155">
                  <c:v>334</c:v>
                </c:pt>
                <c:pt idx="1156">
                  <c:v>333</c:v>
                </c:pt>
                <c:pt idx="1157">
                  <c:v>331</c:v>
                </c:pt>
                <c:pt idx="1158">
                  <c:v>332</c:v>
                </c:pt>
                <c:pt idx="1159">
                  <c:v>331</c:v>
                </c:pt>
                <c:pt idx="1160">
                  <c:v>332</c:v>
                </c:pt>
                <c:pt idx="1161">
                  <c:v>330</c:v>
                </c:pt>
                <c:pt idx="1162">
                  <c:v>331</c:v>
                </c:pt>
                <c:pt idx="1163">
                  <c:v>329</c:v>
                </c:pt>
                <c:pt idx="1164">
                  <c:v>329</c:v>
                </c:pt>
                <c:pt idx="1165">
                  <c:v>330</c:v>
                </c:pt>
                <c:pt idx="1166">
                  <c:v>329</c:v>
                </c:pt>
                <c:pt idx="1167">
                  <c:v>328</c:v>
                </c:pt>
                <c:pt idx="1168">
                  <c:v>329</c:v>
                </c:pt>
                <c:pt idx="1169">
                  <c:v>329</c:v>
                </c:pt>
                <c:pt idx="1170">
                  <c:v>327</c:v>
                </c:pt>
                <c:pt idx="1171">
                  <c:v>326</c:v>
                </c:pt>
                <c:pt idx="1172">
                  <c:v>324</c:v>
                </c:pt>
                <c:pt idx="1173">
                  <c:v>322</c:v>
                </c:pt>
                <c:pt idx="1174">
                  <c:v>325</c:v>
                </c:pt>
                <c:pt idx="1175">
                  <c:v>323</c:v>
                </c:pt>
                <c:pt idx="1176">
                  <c:v>323</c:v>
                </c:pt>
                <c:pt idx="1177">
                  <c:v>324</c:v>
                </c:pt>
                <c:pt idx="1178">
                  <c:v>325</c:v>
                </c:pt>
                <c:pt idx="1179">
                  <c:v>325</c:v>
                </c:pt>
                <c:pt idx="1180">
                  <c:v>324</c:v>
                </c:pt>
                <c:pt idx="1181">
                  <c:v>326</c:v>
                </c:pt>
                <c:pt idx="1182">
                  <c:v>330</c:v>
                </c:pt>
                <c:pt idx="1183">
                  <c:v>329</c:v>
                </c:pt>
                <c:pt idx="1184">
                  <c:v>330</c:v>
                </c:pt>
                <c:pt idx="1185">
                  <c:v>330</c:v>
                </c:pt>
                <c:pt idx="1186">
                  <c:v>330</c:v>
                </c:pt>
                <c:pt idx="1187">
                  <c:v>330</c:v>
                </c:pt>
                <c:pt idx="1188">
                  <c:v>331</c:v>
                </c:pt>
                <c:pt idx="1189">
                  <c:v>331</c:v>
                </c:pt>
                <c:pt idx="1190">
                  <c:v>331</c:v>
                </c:pt>
                <c:pt idx="1191">
                  <c:v>334</c:v>
                </c:pt>
                <c:pt idx="1192">
                  <c:v>331</c:v>
                </c:pt>
                <c:pt idx="1193">
                  <c:v>333</c:v>
                </c:pt>
                <c:pt idx="1194">
                  <c:v>333</c:v>
                </c:pt>
                <c:pt idx="1195">
                  <c:v>336</c:v>
                </c:pt>
                <c:pt idx="1196">
                  <c:v>334</c:v>
                </c:pt>
                <c:pt idx="1197">
                  <c:v>336</c:v>
                </c:pt>
                <c:pt idx="1198">
                  <c:v>335</c:v>
                </c:pt>
                <c:pt idx="1199">
                  <c:v>336</c:v>
                </c:pt>
                <c:pt idx="1200">
                  <c:v>336</c:v>
                </c:pt>
                <c:pt idx="1201">
                  <c:v>335</c:v>
                </c:pt>
                <c:pt idx="1202">
                  <c:v>333</c:v>
                </c:pt>
                <c:pt idx="1203">
                  <c:v>331</c:v>
                </c:pt>
                <c:pt idx="1204">
                  <c:v>331</c:v>
                </c:pt>
                <c:pt idx="1205">
                  <c:v>328</c:v>
                </c:pt>
                <c:pt idx="1206">
                  <c:v>331</c:v>
                </c:pt>
                <c:pt idx="1207">
                  <c:v>329</c:v>
                </c:pt>
                <c:pt idx="1208">
                  <c:v>331</c:v>
                </c:pt>
                <c:pt idx="1209">
                  <c:v>332</c:v>
                </c:pt>
                <c:pt idx="1210">
                  <c:v>333</c:v>
                </c:pt>
                <c:pt idx="1211">
                  <c:v>331</c:v>
                </c:pt>
                <c:pt idx="1212">
                  <c:v>331</c:v>
                </c:pt>
                <c:pt idx="1213">
                  <c:v>330</c:v>
                </c:pt>
                <c:pt idx="1214">
                  <c:v>333</c:v>
                </c:pt>
                <c:pt idx="1215">
                  <c:v>331</c:v>
                </c:pt>
                <c:pt idx="1216">
                  <c:v>333</c:v>
                </c:pt>
                <c:pt idx="1217">
                  <c:v>334</c:v>
                </c:pt>
                <c:pt idx="1218">
                  <c:v>330</c:v>
                </c:pt>
                <c:pt idx="1219">
                  <c:v>329</c:v>
                </c:pt>
                <c:pt idx="1220">
                  <c:v>331</c:v>
                </c:pt>
                <c:pt idx="1221">
                  <c:v>330</c:v>
                </c:pt>
                <c:pt idx="1222">
                  <c:v>331</c:v>
                </c:pt>
                <c:pt idx="1223">
                  <c:v>328</c:v>
                </c:pt>
                <c:pt idx="1224">
                  <c:v>330</c:v>
                </c:pt>
                <c:pt idx="1225">
                  <c:v>332</c:v>
                </c:pt>
                <c:pt idx="1226">
                  <c:v>332</c:v>
                </c:pt>
                <c:pt idx="1227">
                  <c:v>332</c:v>
                </c:pt>
                <c:pt idx="1228">
                  <c:v>330</c:v>
                </c:pt>
                <c:pt idx="1229">
                  <c:v>333</c:v>
                </c:pt>
                <c:pt idx="1230">
                  <c:v>332</c:v>
                </c:pt>
                <c:pt idx="1231">
                  <c:v>334</c:v>
                </c:pt>
                <c:pt idx="1232">
                  <c:v>334</c:v>
                </c:pt>
                <c:pt idx="1233">
                  <c:v>333</c:v>
                </c:pt>
                <c:pt idx="1234">
                  <c:v>335</c:v>
                </c:pt>
                <c:pt idx="1235">
                  <c:v>335</c:v>
                </c:pt>
                <c:pt idx="1236">
                  <c:v>334</c:v>
                </c:pt>
                <c:pt idx="1237">
                  <c:v>333</c:v>
                </c:pt>
                <c:pt idx="1238">
                  <c:v>332</c:v>
                </c:pt>
                <c:pt idx="1239">
                  <c:v>334</c:v>
                </c:pt>
                <c:pt idx="1240">
                  <c:v>333</c:v>
                </c:pt>
                <c:pt idx="1241">
                  <c:v>333</c:v>
                </c:pt>
                <c:pt idx="1242">
                  <c:v>331</c:v>
                </c:pt>
                <c:pt idx="1243">
                  <c:v>331</c:v>
                </c:pt>
                <c:pt idx="1244">
                  <c:v>330</c:v>
                </c:pt>
                <c:pt idx="1245">
                  <c:v>330</c:v>
                </c:pt>
                <c:pt idx="1246">
                  <c:v>331</c:v>
                </c:pt>
                <c:pt idx="1247">
                  <c:v>332</c:v>
                </c:pt>
                <c:pt idx="1248">
                  <c:v>332</c:v>
                </c:pt>
                <c:pt idx="1249">
                  <c:v>333</c:v>
                </c:pt>
                <c:pt idx="1250">
                  <c:v>332</c:v>
                </c:pt>
                <c:pt idx="1251">
                  <c:v>331</c:v>
                </c:pt>
                <c:pt idx="1252">
                  <c:v>332</c:v>
                </c:pt>
                <c:pt idx="1253">
                  <c:v>332</c:v>
                </c:pt>
                <c:pt idx="1254">
                  <c:v>330</c:v>
                </c:pt>
                <c:pt idx="1255">
                  <c:v>332</c:v>
                </c:pt>
                <c:pt idx="1256">
                  <c:v>331</c:v>
                </c:pt>
                <c:pt idx="1257">
                  <c:v>333</c:v>
                </c:pt>
                <c:pt idx="1258">
                  <c:v>331</c:v>
                </c:pt>
                <c:pt idx="1259">
                  <c:v>332</c:v>
                </c:pt>
                <c:pt idx="1260">
                  <c:v>332</c:v>
                </c:pt>
                <c:pt idx="1261">
                  <c:v>335</c:v>
                </c:pt>
                <c:pt idx="1262">
                  <c:v>333</c:v>
                </c:pt>
                <c:pt idx="1263">
                  <c:v>333</c:v>
                </c:pt>
                <c:pt idx="1264">
                  <c:v>332</c:v>
                </c:pt>
                <c:pt idx="1265">
                  <c:v>333</c:v>
                </c:pt>
                <c:pt idx="1266">
                  <c:v>333</c:v>
                </c:pt>
                <c:pt idx="1267">
                  <c:v>332</c:v>
                </c:pt>
                <c:pt idx="1268">
                  <c:v>334</c:v>
                </c:pt>
                <c:pt idx="1269">
                  <c:v>334</c:v>
                </c:pt>
                <c:pt idx="1270">
                  <c:v>335</c:v>
                </c:pt>
                <c:pt idx="1271">
                  <c:v>333</c:v>
                </c:pt>
                <c:pt idx="1272">
                  <c:v>332</c:v>
                </c:pt>
                <c:pt idx="1273">
                  <c:v>333</c:v>
                </c:pt>
                <c:pt idx="1274">
                  <c:v>333</c:v>
                </c:pt>
                <c:pt idx="1275">
                  <c:v>332</c:v>
                </c:pt>
                <c:pt idx="1276">
                  <c:v>333</c:v>
                </c:pt>
                <c:pt idx="1277">
                  <c:v>333</c:v>
                </c:pt>
                <c:pt idx="1278">
                  <c:v>333</c:v>
                </c:pt>
                <c:pt idx="1279">
                  <c:v>334</c:v>
                </c:pt>
                <c:pt idx="1280">
                  <c:v>336</c:v>
                </c:pt>
                <c:pt idx="1281">
                  <c:v>333</c:v>
                </c:pt>
                <c:pt idx="1282">
                  <c:v>330</c:v>
                </c:pt>
                <c:pt idx="1283">
                  <c:v>332</c:v>
                </c:pt>
                <c:pt idx="1284">
                  <c:v>332</c:v>
                </c:pt>
                <c:pt idx="1285">
                  <c:v>331</c:v>
                </c:pt>
                <c:pt idx="1286">
                  <c:v>333</c:v>
                </c:pt>
                <c:pt idx="1287">
                  <c:v>335</c:v>
                </c:pt>
                <c:pt idx="1288">
                  <c:v>334</c:v>
                </c:pt>
                <c:pt idx="1289">
                  <c:v>335</c:v>
                </c:pt>
                <c:pt idx="1290">
                  <c:v>334</c:v>
                </c:pt>
                <c:pt idx="1291">
                  <c:v>336</c:v>
                </c:pt>
                <c:pt idx="1292">
                  <c:v>334</c:v>
                </c:pt>
                <c:pt idx="1293">
                  <c:v>336</c:v>
                </c:pt>
                <c:pt idx="1294">
                  <c:v>333</c:v>
                </c:pt>
                <c:pt idx="1295">
                  <c:v>335</c:v>
                </c:pt>
                <c:pt idx="1296">
                  <c:v>334</c:v>
                </c:pt>
                <c:pt idx="1297">
                  <c:v>332</c:v>
                </c:pt>
                <c:pt idx="1298">
                  <c:v>332</c:v>
                </c:pt>
                <c:pt idx="1299">
                  <c:v>333</c:v>
                </c:pt>
                <c:pt idx="1300">
                  <c:v>333</c:v>
                </c:pt>
                <c:pt idx="1301">
                  <c:v>333</c:v>
                </c:pt>
                <c:pt idx="1302">
                  <c:v>331</c:v>
                </c:pt>
                <c:pt idx="1303">
                  <c:v>333</c:v>
                </c:pt>
                <c:pt idx="1304">
                  <c:v>331</c:v>
                </c:pt>
                <c:pt idx="1305">
                  <c:v>335</c:v>
                </c:pt>
                <c:pt idx="1306">
                  <c:v>334</c:v>
                </c:pt>
                <c:pt idx="1307">
                  <c:v>335</c:v>
                </c:pt>
                <c:pt idx="1308">
                  <c:v>338</c:v>
                </c:pt>
                <c:pt idx="1309">
                  <c:v>336</c:v>
                </c:pt>
                <c:pt idx="1310">
                  <c:v>335</c:v>
                </c:pt>
                <c:pt idx="1311">
                  <c:v>336</c:v>
                </c:pt>
                <c:pt idx="1312">
                  <c:v>335</c:v>
                </c:pt>
                <c:pt idx="1313">
                  <c:v>334</c:v>
                </c:pt>
                <c:pt idx="1314">
                  <c:v>331</c:v>
                </c:pt>
                <c:pt idx="1315">
                  <c:v>332</c:v>
                </c:pt>
                <c:pt idx="1316">
                  <c:v>333</c:v>
                </c:pt>
                <c:pt idx="1317">
                  <c:v>332</c:v>
                </c:pt>
                <c:pt idx="1318">
                  <c:v>332</c:v>
                </c:pt>
                <c:pt idx="1319">
                  <c:v>332</c:v>
                </c:pt>
                <c:pt idx="1320">
                  <c:v>333</c:v>
                </c:pt>
                <c:pt idx="1321">
                  <c:v>331</c:v>
                </c:pt>
                <c:pt idx="1322">
                  <c:v>332</c:v>
                </c:pt>
                <c:pt idx="1323">
                  <c:v>333</c:v>
                </c:pt>
                <c:pt idx="1324">
                  <c:v>333</c:v>
                </c:pt>
                <c:pt idx="1325">
                  <c:v>332</c:v>
                </c:pt>
                <c:pt idx="1326">
                  <c:v>333</c:v>
                </c:pt>
                <c:pt idx="1327">
                  <c:v>333</c:v>
                </c:pt>
                <c:pt idx="1328">
                  <c:v>333</c:v>
                </c:pt>
                <c:pt idx="1329">
                  <c:v>330</c:v>
                </c:pt>
                <c:pt idx="1330">
                  <c:v>329</c:v>
                </c:pt>
                <c:pt idx="1331">
                  <c:v>330</c:v>
                </c:pt>
                <c:pt idx="1332">
                  <c:v>333</c:v>
                </c:pt>
                <c:pt idx="1333">
                  <c:v>331</c:v>
                </c:pt>
                <c:pt idx="1334">
                  <c:v>332</c:v>
                </c:pt>
                <c:pt idx="1335">
                  <c:v>334</c:v>
                </c:pt>
                <c:pt idx="1336">
                  <c:v>332</c:v>
                </c:pt>
                <c:pt idx="1337">
                  <c:v>332</c:v>
                </c:pt>
                <c:pt idx="1338">
                  <c:v>333</c:v>
                </c:pt>
                <c:pt idx="1339">
                  <c:v>332</c:v>
                </c:pt>
                <c:pt idx="1340">
                  <c:v>337</c:v>
                </c:pt>
                <c:pt idx="1341">
                  <c:v>335</c:v>
                </c:pt>
                <c:pt idx="1342">
                  <c:v>333</c:v>
                </c:pt>
                <c:pt idx="1343">
                  <c:v>334</c:v>
                </c:pt>
                <c:pt idx="1344">
                  <c:v>335</c:v>
                </c:pt>
                <c:pt idx="1345">
                  <c:v>333</c:v>
                </c:pt>
                <c:pt idx="1346">
                  <c:v>333</c:v>
                </c:pt>
                <c:pt idx="1347">
                  <c:v>333</c:v>
                </c:pt>
                <c:pt idx="1348">
                  <c:v>333</c:v>
                </c:pt>
                <c:pt idx="1349">
                  <c:v>331</c:v>
                </c:pt>
                <c:pt idx="1350">
                  <c:v>332</c:v>
                </c:pt>
                <c:pt idx="1351">
                  <c:v>333</c:v>
                </c:pt>
                <c:pt idx="1352">
                  <c:v>332</c:v>
                </c:pt>
                <c:pt idx="1353">
                  <c:v>332</c:v>
                </c:pt>
                <c:pt idx="1354">
                  <c:v>332</c:v>
                </c:pt>
                <c:pt idx="1355">
                  <c:v>330</c:v>
                </c:pt>
                <c:pt idx="1356">
                  <c:v>330</c:v>
                </c:pt>
                <c:pt idx="1357">
                  <c:v>332</c:v>
                </c:pt>
                <c:pt idx="1358">
                  <c:v>333</c:v>
                </c:pt>
                <c:pt idx="1359">
                  <c:v>331</c:v>
                </c:pt>
                <c:pt idx="1360">
                  <c:v>333</c:v>
                </c:pt>
                <c:pt idx="1361">
                  <c:v>334</c:v>
                </c:pt>
                <c:pt idx="1362">
                  <c:v>331</c:v>
                </c:pt>
                <c:pt idx="1363">
                  <c:v>331</c:v>
                </c:pt>
                <c:pt idx="1364">
                  <c:v>332</c:v>
                </c:pt>
                <c:pt idx="1365">
                  <c:v>332</c:v>
                </c:pt>
                <c:pt idx="1366">
                  <c:v>332</c:v>
                </c:pt>
                <c:pt idx="1367">
                  <c:v>331</c:v>
                </c:pt>
                <c:pt idx="1368">
                  <c:v>333</c:v>
                </c:pt>
                <c:pt idx="1369">
                  <c:v>330</c:v>
                </c:pt>
                <c:pt idx="1370">
                  <c:v>332</c:v>
                </c:pt>
                <c:pt idx="1371">
                  <c:v>334</c:v>
                </c:pt>
                <c:pt idx="1372">
                  <c:v>334</c:v>
                </c:pt>
                <c:pt idx="1373">
                  <c:v>332</c:v>
                </c:pt>
                <c:pt idx="1374">
                  <c:v>332</c:v>
                </c:pt>
                <c:pt idx="1375">
                  <c:v>335</c:v>
                </c:pt>
                <c:pt idx="1376">
                  <c:v>334</c:v>
                </c:pt>
                <c:pt idx="1377">
                  <c:v>337</c:v>
                </c:pt>
                <c:pt idx="1378">
                  <c:v>337</c:v>
                </c:pt>
                <c:pt idx="1379">
                  <c:v>334</c:v>
                </c:pt>
                <c:pt idx="1380">
                  <c:v>337</c:v>
                </c:pt>
                <c:pt idx="1381">
                  <c:v>336</c:v>
                </c:pt>
                <c:pt idx="1382">
                  <c:v>334</c:v>
                </c:pt>
                <c:pt idx="1383">
                  <c:v>335</c:v>
                </c:pt>
                <c:pt idx="1384">
                  <c:v>333</c:v>
                </c:pt>
                <c:pt idx="1385">
                  <c:v>334</c:v>
                </c:pt>
                <c:pt idx="1386">
                  <c:v>335</c:v>
                </c:pt>
                <c:pt idx="1387">
                  <c:v>335</c:v>
                </c:pt>
                <c:pt idx="1388">
                  <c:v>332</c:v>
                </c:pt>
                <c:pt idx="1389">
                  <c:v>334</c:v>
                </c:pt>
                <c:pt idx="1390">
                  <c:v>333</c:v>
                </c:pt>
                <c:pt idx="1391">
                  <c:v>335</c:v>
                </c:pt>
                <c:pt idx="1392">
                  <c:v>333</c:v>
                </c:pt>
                <c:pt idx="1393">
                  <c:v>332</c:v>
                </c:pt>
                <c:pt idx="1394">
                  <c:v>333</c:v>
                </c:pt>
                <c:pt idx="1395">
                  <c:v>333</c:v>
                </c:pt>
                <c:pt idx="1396">
                  <c:v>333</c:v>
                </c:pt>
                <c:pt idx="1397">
                  <c:v>333</c:v>
                </c:pt>
                <c:pt idx="1398">
                  <c:v>334</c:v>
                </c:pt>
                <c:pt idx="1399">
                  <c:v>335</c:v>
                </c:pt>
                <c:pt idx="1400">
                  <c:v>333</c:v>
                </c:pt>
                <c:pt idx="1401">
                  <c:v>334</c:v>
                </c:pt>
                <c:pt idx="1402">
                  <c:v>332</c:v>
                </c:pt>
                <c:pt idx="1403">
                  <c:v>330</c:v>
                </c:pt>
                <c:pt idx="1404">
                  <c:v>332</c:v>
                </c:pt>
                <c:pt idx="1405">
                  <c:v>331</c:v>
                </c:pt>
                <c:pt idx="1406">
                  <c:v>332</c:v>
                </c:pt>
                <c:pt idx="1407">
                  <c:v>333</c:v>
                </c:pt>
                <c:pt idx="1408">
                  <c:v>330</c:v>
                </c:pt>
                <c:pt idx="1409">
                  <c:v>333</c:v>
                </c:pt>
                <c:pt idx="1410">
                  <c:v>330</c:v>
                </c:pt>
                <c:pt idx="1411">
                  <c:v>335</c:v>
                </c:pt>
                <c:pt idx="1412">
                  <c:v>333</c:v>
                </c:pt>
                <c:pt idx="1413">
                  <c:v>333</c:v>
                </c:pt>
                <c:pt idx="1414">
                  <c:v>334</c:v>
                </c:pt>
                <c:pt idx="1415">
                  <c:v>334</c:v>
                </c:pt>
                <c:pt idx="1416">
                  <c:v>333</c:v>
                </c:pt>
                <c:pt idx="1417">
                  <c:v>334</c:v>
                </c:pt>
                <c:pt idx="1418">
                  <c:v>332</c:v>
                </c:pt>
                <c:pt idx="1419">
                  <c:v>335</c:v>
                </c:pt>
                <c:pt idx="1420">
                  <c:v>332</c:v>
                </c:pt>
                <c:pt idx="1421">
                  <c:v>332</c:v>
                </c:pt>
                <c:pt idx="1422">
                  <c:v>332</c:v>
                </c:pt>
                <c:pt idx="1423">
                  <c:v>334</c:v>
                </c:pt>
                <c:pt idx="1424">
                  <c:v>332</c:v>
                </c:pt>
                <c:pt idx="1425">
                  <c:v>333</c:v>
                </c:pt>
                <c:pt idx="1426">
                  <c:v>334</c:v>
                </c:pt>
                <c:pt idx="1427">
                  <c:v>334</c:v>
                </c:pt>
                <c:pt idx="1428">
                  <c:v>333</c:v>
                </c:pt>
                <c:pt idx="1429">
                  <c:v>333</c:v>
                </c:pt>
                <c:pt idx="1430">
                  <c:v>332</c:v>
                </c:pt>
                <c:pt idx="1431">
                  <c:v>331</c:v>
                </c:pt>
                <c:pt idx="1432">
                  <c:v>333</c:v>
                </c:pt>
                <c:pt idx="1433">
                  <c:v>333</c:v>
                </c:pt>
                <c:pt idx="1434">
                  <c:v>332</c:v>
                </c:pt>
                <c:pt idx="1435">
                  <c:v>332</c:v>
                </c:pt>
                <c:pt idx="1436">
                  <c:v>333</c:v>
                </c:pt>
                <c:pt idx="1437">
                  <c:v>333</c:v>
                </c:pt>
                <c:pt idx="1438">
                  <c:v>331</c:v>
                </c:pt>
                <c:pt idx="1439">
                  <c:v>333</c:v>
                </c:pt>
                <c:pt idx="1440">
                  <c:v>332</c:v>
                </c:pt>
                <c:pt idx="1441">
                  <c:v>332</c:v>
                </c:pt>
                <c:pt idx="1442">
                  <c:v>331</c:v>
                </c:pt>
                <c:pt idx="1443">
                  <c:v>332</c:v>
                </c:pt>
                <c:pt idx="1444">
                  <c:v>331</c:v>
                </c:pt>
                <c:pt idx="1445">
                  <c:v>331</c:v>
                </c:pt>
                <c:pt idx="1446">
                  <c:v>330</c:v>
                </c:pt>
                <c:pt idx="1447">
                  <c:v>332</c:v>
                </c:pt>
                <c:pt idx="1448">
                  <c:v>331</c:v>
                </c:pt>
                <c:pt idx="1449">
                  <c:v>330</c:v>
                </c:pt>
                <c:pt idx="1450">
                  <c:v>330</c:v>
                </c:pt>
                <c:pt idx="1451">
                  <c:v>330</c:v>
                </c:pt>
                <c:pt idx="1452">
                  <c:v>331</c:v>
                </c:pt>
                <c:pt idx="1453">
                  <c:v>332</c:v>
                </c:pt>
                <c:pt idx="1454">
                  <c:v>332</c:v>
                </c:pt>
                <c:pt idx="1455">
                  <c:v>333</c:v>
                </c:pt>
                <c:pt idx="1456">
                  <c:v>331</c:v>
                </c:pt>
                <c:pt idx="1457">
                  <c:v>335</c:v>
                </c:pt>
                <c:pt idx="1458">
                  <c:v>333</c:v>
                </c:pt>
                <c:pt idx="1459">
                  <c:v>331</c:v>
                </c:pt>
                <c:pt idx="1460">
                  <c:v>332</c:v>
                </c:pt>
                <c:pt idx="1461">
                  <c:v>332</c:v>
                </c:pt>
                <c:pt idx="1462">
                  <c:v>331</c:v>
                </c:pt>
                <c:pt idx="1463">
                  <c:v>331</c:v>
                </c:pt>
                <c:pt idx="1464">
                  <c:v>327</c:v>
                </c:pt>
                <c:pt idx="1465">
                  <c:v>329</c:v>
                </c:pt>
                <c:pt idx="1466">
                  <c:v>330</c:v>
                </c:pt>
                <c:pt idx="1467">
                  <c:v>329</c:v>
                </c:pt>
                <c:pt idx="1468">
                  <c:v>330</c:v>
                </c:pt>
                <c:pt idx="1469">
                  <c:v>332</c:v>
                </c:pt>
                <c:pt idx="1470">
                  <c:v>329</c:v>
                </c:pt>
                <c:pt idx="1471">
                  <c:v>333</c:v>
                </c:pt>
                <c:pt idx="1472">
                  <c:v>333</c:v>
                </c:pt>
                <c:pt idx="1473">
                  <c:v>331</c:v>
                </c:pt>
                <c:pt idx="1474">
                  <c:v>332</c:v>
                </c:pt>
                <c:pt idx="1475">
                  <c:v>332</c:v>
                </c:pt>
                <c:pt idx="1476">
                  <c:v>331</c:v>
                </c:pt>
                <c:pt idx="1477">
                  <c:v>332</c:v>
                </c:pt>
                <c:pt idx="1478">
                  <c:v>331</c:v>
                </c:pt>
                <c:pt idx="1479">
                  <c:v>331</c:v>
                </c:pt>
                <c:pt idx="1480">
                  <c:v>332</c:v>
                </c:pt>
                <c:pt idx="1481">
                  <c:v>332</c:v>
                </c:pt>
                <c:pt idx="1482">
                  <c:v>331</c:v>
                </c:pt>
                <c:pt idx="1483">
                  <c:v>332</c:v>
                </c:pt>
                <c:pt idx="1484">
                  <c:v>331</c:v>
                </c:pt>
                <c:pt idx="1485">
                  <c:v>331</c:v>
                </c:pt>
                <c:pt idx="1486">
                  <c:v>331</c:v>
                </c:pt>
                <c:pt idx="1487">
                  <c:v>332</c:v>
                </c:pt>
                <c:pt idx="1488">
                  <c:v>331</c:v>
                </c:pt>
                <c:pt idx="1489">
                  <c:v>331</c:v>
                </c:pt>
                <c:pt idx="1490">
                  <c:v>330</c:v>
                </c:pt>
                <c:pt idx="1491">
                  <c:v>330</c:v>
                </c:pt>
                <c:pt idx="1492">
                  <c:v>330</c:v>
                </c:pt>
                <c:pt idx="1493">
                  <c:v>331</c:v>
                </c:pt>
                <c:pt idx="1494">
                  <c:v>328</c:v>
                </c:pt>
                <c:pt idx="1495">
                  <c:v>329</c:v>
                </c:pt>
                <c:pt idx="1496">
                  <c:v>329</c:v>
                </c:pt>
                <c:pt idx="1497">
                  <c:v>328</c:v>
                </c:pt>
                <c:pt idx="1498">
                  <c:v>326</c:v>
                </c:pt>
                <c:pt idx="1499">
                  <c:v>327</c:v>
                </c:pt>
                <c:pt idx="1500">
                  <c:v>325</c:v>
                </c:pt>
                <c:pt idx="1501">
                  <c:v>326</c:v>
                </c:pt>
                <c:pt idx="1502">
                  <c:v>328</c:v>
                </c:pt>
                <c:pt idx="1503">
                  <c:v>328</c:v>
                </c:pt>
                <c:pt idx="1504">
                  <c:v>329</c:v>
                </c:pt>
                <c:pt idx="1505">
                  <c:v>331</c:v>
                </c:pt>
                <c:pt idx="1506">
                  <c:v>331</c:v>
                </c:pt>
                <c:pt idx="1507">
                  <c:v>332</c:v>
                </c:pt>
                <c:pt idx="1508">
                  <c:v>332</c:v>
                </c:pt>
                <c:pt idx="1509">
                  <c:v>334</c:v>
                </c:pt>
                <c:pt idx="1510">
                  <c:v>334</c:v>
                </c:pt>
                <c:pt idx="1511">
                  <c:v>335</c:v>
                </c:pt>
                <c:pt idx="1512">
                  <c:v>337</c:v>
                </c:pt>
                <c:pt idx="1513">
                  <c:v>336</c:v>
                </c:pt>
                <c:pt idx="1514">
                  <c:v>336</c:v>
                </c:pt>
                <c:pt idx="1515">
                  <c:v>337</c:v>
                </c:pt>
                <c:pt idx="1516">
                  <c:v>334</c:v>
                </c:pt>
                <c:pt idx="1517">
                  <c:v>335</c:v>
                </c:pt>
                <c:pt idx="1518">
                  <c:v>333</c:v>
                </c:pt>
                <c:pt idx="1519">
                  <c:v>332</c:v>
                </c:pt>
                <c:pt idx="1520">
                  <c:v>331</c:v>
                </c:pt>
                <c:pt idx="1521">
                  <c:v>331</c:v>
                </c:pt>
                <c:pt idx="1522">
                  <c:v>330</c:v>
                </c:pt>
                <c:pt idx="1523">
                  <c:v>331</c:v>
                </c:pt>
                <c:pt idx="1524">
                  <c:v>328</c:v>
                </c:pt>
                <c:pt idx="1525">
                  <c:v>328</c:v>
                </c:pt>
                <c:pt idx="1526">
                  <c:v>330</c:v>
                </c:pt>
                <c:pt idx="1527">
                  <c:v>329</c:v>
                </c:pt>
                <c:pt idx="1528">
                  <c:v>329</c:v>
                </c:pt>
                <c:pt idx="1529">
                  <c:v>331</c:v>
                </c:pt>
                <c:pt idx="1530">
                  <c:v>330</c:v>
                </c:pt>
                <c:pt idx="1531">
                  <c:v>331</c:v>
                </c:pt>
                <c:pt idx="1532">
                  <c:v>329</c:v>
                </c:pt>
                <c:pt idx="1533">
                  <c:v>331</c:v>
                </c:pt>
                <c:pt idx="1534">
                  <c:v>332</c:v>
                </c:pt>
                <c:pt idx="1535">
                  <c:v>332</c:v>
                </c:pt>
                <c:pt idx="1536">
                  <c:v>332</c:v>
                </c:pt>
                <c:pt idx="1537">
                  <c:v>333</c:v>
                </c:pt>
                <c:pt idx="1538">
                  <c:v>336</c:v>
                </c:pt>
                <c:pt idx="1539">
                  <c:v>337</c:v>
                </c:pt>
                <c:pt idx="1540">
                  <c:v>338</c:v>
                </c:pt>
                <c:pt idx="1541">
                  <c:v>339</c:v>
                </c:pt>
                <c:pt idx="1542">
                  <c:v>339</c:v>
                </c:pt>
                <c:pt idx="1543">
                  <c:v>343</c:v>
                </c:pt>
                <c:pt idx="1544">
                  <c:v>344</c:v>
                </c:pt>
                <c:pt idx="1545">
                  <c:v>344</c:v>
                </c:pt>
                <c:pt idx="1546">
                  <c:v>344</c:v>
                </c:pt>
                <c:pt idx="1547">
                  <c:v>346</c:v>
                </c:pt>
                <c:pt idx="1548">
                  <c:v>345</c:v>
                </c:pt>
                <c:pt idx="1549">
                  <c:v>344</c:v>
                </c:pt>
                <c:pt idx="1550">
                  <c:v>346</c:v>
                </c:pt>
                <c:pt idx="1551">
                  <c:v>345</c:v>
                </c:pt>
                <c:pt idx="1552">
                  <c:v>346</c:v>
                </c:pt>
                <c:pt idx="1553">
                  <c:v>345</c:v>
                </c:pt>
                <c:pt idx="1554">
                  <c:v>344</c:v>
                </c:pt>
                <c:pt idx="1555">
                  <c:v>341</c:v>
                </c:pt>
                <c:pt idx="1556">
                  <c:v>343</c:v>
                </c:pt>
                <c:pt idx="1557">
                  <c:v>343</c:v>
                </c:pt>
                <c:pt idx="1558">
                  <c:v>344</c:v>
                </c:pt>
                <c:pt idx="1559">
                  <c:v>345</c:v>
                </c:pt>
                <c:pt idx="1560">
                  <c:v>346</c:v>
                </c:pt>
                <c:pt idx="1561">
                  <c:v>347</c:v>
                </c:pt>
                <c:pt idx="1562">
                  <c:v>348</c:v>
                </c:pt>
                <c:pt idx="1563">
                  <c:v>350</c:v>
                </c:pt>
                <c:pt idx="1564">
                  <c:v>352</c:v>
                </c:pt>
                <c:pt idx="1565">
                  <c:v>352</c:v>
                </c:pt>
                <c:pt idx="1566">
                  <c:v>352</c:v>
                </c:pt>
                <c:pt idx="1567">
                  <c:v>351</c:v>
                </c:pt>
                <c:pt idx="1568">
                  <c:v>354</c:v>
                </c:pt>
                <c:pt idx="1569">
                  <c:v>355</c:v>
                </c:pt>
                <c:pt idx="1570">
                  <c:v>355</c:v>
                </c:pt>
                <c:pt idx="1571">
                  <c:v>357</c:v>
                </c:pt>
                <c:pt idx="1572">
                  <c:v>357</c:v>
                </c:pt>
                <c:pt idx="1573">
                  <c:v>356</c:v>
                </c:pt>
                <c:pt idx="1574">
                  <c:v>356</c:v>
                </c:pt>
                <c:pt idx="1575">
                  <c:v>355</c:v>
                </c:pt>
                <c:pt idx="1576">
                  <c:v>356</c:v>
                </c:pt>
                <c:pt idx="1577">
                  <c:v>352</c:v>
                </c:pt>
                <c:pt idx="1578">
                  <c:v>350</c:v>
                </c:pt>
                <c:pt idx="1579">
                  <c:v>351</c:v>
                </c:pt>
                <c:pt idx="1580">
                  <c:v>350</c:v>
                </c:pt>
                <c:pt idx="1581">
                  <c:v>351</c:v>
                </c:pt>
                <c:pt idx="1582">
                  <c:v>350</c:v>
                </c:pt>
                <c:pt idx="1583">
                  <c:v>353</c:v>
                </c:pt>
                <c:pt idx="1584">
                  <c:v>356</c:v>
                </c:pt>
                <c:pt idx="1585">
                  <c:v>361</c:v>
                </c:pt>
                <c:pt idx="1586">
                  <c:v>364</c:v>
                </c:pt>
                <c:pt idx="1587">
                  <c:v>362</c:v>
                </c:pt>
                <c:pt idx="1588">
                  <c:v>359</c:v>
                </c:pt>
                <c:pt idx="1589">
                  <c:v>354</c:v>
                </c:pt>
                <c:pt idx="1590">
                  <c:v>349</c:v>
                </c:pt>
                <c:pt idx="1591">
                  <c:v>344</c:v>
                </c:pt>
                <c:pt idx="1592">
                  <c:v>338</c:v>
                </c:pt>
                <c:pt idx="1593">
                  <c:v>331</c:v>
                </c:pt>
                <c:pt idx="1594">
                  <c:v>327</c:v>
                </c:pt>
                <c:pt idx="1595">
                  <c:v>322</c:v>
                </c:pt>
                <c:pt idx="1596">
                  <c:v>316</c:v>
                </c:pt>
                <c:pt idx="1597">
                  <c:v>315</c:v>
                </c:pt>
                <c:pt idx="1598">
                  <c:v>309</c:v>
                </c:pt>
                <c:pt idx="1599">
                  <c:v>307</c:v>
                </c:pt>
                <c:pt idx="1600">
                  <c:v>308</c:v>
                </c:pt>
                <c:pt idx="1601">
                  <c:v>310</c:v>
                </c:pt>
                <c:pt idx="1602">
                  <c:v>314</c:v>
                </c:pt>
                <c:pt idx="1603">
                  <c:v>316</c:v>
                </c:pt>
                <c:pt idx="1604">
                  <c:v>321</c:v>
                </c:pt>
                <c:pt idx="1605">
                  <c:v>324</c:v>
                </c:pt>
                <c:pt idx="1606">
                  <c:v>330</c:v>
                </c:pt>
                <c:pt idx="1607">
                  <c:v>334</c:v>
                </c:pt>
                <c:pt idx="1608">
                  <c:v>338</c:v>
                </c:pt>
                <c:pt idx="1609">
                  <c:v>339</c:v>
                </c:pt>
                <c:pt idx="1610">
                  <c:v>342</c:v>
                </c:pt>
                <c:pt idx="1611">
                  <c:v>346</c:v>
                </c:pt>
                <c:pt idx="1612">
                  <c:v>346</c:v>
                </c:pt>
                <c:pt idx="1613">
                  <c:v>346</c:v>
                </c:pt>
                <c:pt idx="1614">
                  <c:v>348</c:v>
                </c:pt>
                <c:pt idx="1615">
                  <c:v>349</c:v>
                </c:pt>
                <c:pt idx="1616">
                  <c:v>348</c:v>
                </c:pt>
                <c:pt idx="1617">
                  <c:v>346</c:v>
                </c:pt>
                <c:pt idx="1618">
                  <c:v>343</c:v>
                </c:pt>
                <c:pt idx="1619">
                  <c:v>341</c:v>
                </c:pt>
                <c:pt idx="1620">
                  <c:v>338</c:v>
                </c:pt>
                <c:pt idx="1621">
                  <c:v>332</c:v>
                </c:pt>
                <c:pt idx="1622">
                  <c:v>327</c:v>
                </c:pt>
                <c:pt idx="1623">
                  <c:v>325</c:v>
                </c:pt>
                <c:pt idx="1624">
                  <c:v>320</c:v>
                </c:pt>
                <c:pt idx="1625">
                  <c:v>318</c:v>
                </c:pt>
                <c:pt idx="1626">
                  <c:v>315</c:v>
                </c:pt>
                <c:pt idx="1627">
                  <c:v>315</c:v>
                </c:pt>
                <c:pt idx="1628">
                  <c:v>312</c:v>
                </c:pt>
                <c:pt idx="1629">
                  <c:v>312</c:v>
                </c:pt>
                <c:pt idx="1630">
                  <c:v>312</c:v>
                </c:pt>
                <c:pt idx="1631">
                  <c:v>313</c:v>
                </c:pt>
                <c:pt idx="1632">
                  <c:v>312</c:v>
                </c:pt>
                <c:pt idx="1633">
                  <c:v>310</c:v>
                </c:pt>
                <c:pt idx="1634">
                  <c:v>311</c:v>
                </c:pt>
                <c:pt idx="1635">
                  <c:v>308</c:v>
                </c:pt>
                <c:pt idx="1636">
                  <c:v>308</c:v>
                </c:pt>
                <c:pt idx="1637">
                  <c:v>308</c:v>
                </c:pt>
                <c:pt idx="1638">
                  <c:v>306</c:v>
                </c:pt>
                <c:pt idx="1639">
                  <c:v>307</c:v>
                </c:pt>
                <c:pt idx="1640">
                  <c:v>308</c:v>
                </c:pt>
                <c:pt idx="1641">
                  <c:v>311</c:v>
                </c:pt>
                <c:pt idx="1642">
                  <c:v>307</c:v>
                </c:pt>
                <c:pt idx="1643">
                  <c:v>308</c:v>
                </c:pt>
                <c:pt idx="1644">
                  <c:v>307</c:v>
                </c:pt>
                <c:pt idx="1645">
                  <c:v>311</c:v>
                </c:pt>
                <c:pt idx="1646">
                  <c:v>309</c:v>
                </c:pt>
                <c:pt idx="1647">
                  <c:v>308</c:v>
                </c:pt>
                <c:pt idx="1648">
                  <c:v>309</c:v>
                </c:pt>
                <c:pt idx="1649">
                  <c:v>306</c:v>
                </c:pt>
                <c:pt idx="1650">
                  <c:v>307</c:v>
                </c:pt>
                <c:pt idx="1651">
                  <c:v>305</c:v>
                </c:pt>
                <c:pt idx="1652">
                  <c:v>305</c:v>
                </c:pt>
                <c:pt idx="1653">
                  <c:v>304</c:v>
                </c:pt>
                <c:pt idx="1654">
                  <c:v>305</c:v>
                </c:pt>
                <c:pt idx="1655">
                  <c:v>301</c:v>
                </c:pt>
                <c:pt idx="1656">
                  <c:v>303</c:v>
                </c:pt>
                <c:pt idx="1657">
                  <c:v>305</c:v>
                </c:pt>
                <c:pt idx="1658">
                  <c:v>303</c:v>
                </c:pt>
                <c:pt idx="1659">
                  <c:v>306</c:v>
                </c:pt>
                <c:pt idx="1660">
                  <c:v>307</c:v>
                </c:pt>
                <c:pt idx="1661">
                  <c:v>306</c:v>
                </c:pt>
                <c:pt idx="1662">
                  <c:v>306</c:v>
                </c:pt>
                <c:pt idx="1663">
                  <c:v>307</c:v>
                </c:pt>
                <c:pt idx="1664">
                  <c:v>304</c:v>
                </c:pt>
                <c:pt idx="1665">
                  <c:v>298</c:v>
                </c:pt>
                <c:pt idx="1666">
                  <c:v>294</c:v>
                </c:pt>
                <c:pt idx="1667">
                  <c:v>284</c:v>
                </c:pt>
                <c:pt idx="1668">
                  <c:v>282</c:v>
                </c:pt>
                <c:pt idx="1669">
                  <c:v>281</c:v>
                </c:pt>
                <c:pt idx="1670">
                  <c:v>278</c:v>
                </c:pt>
                <c:pt idx="1671">
                  <c:v>276</c:v>
                </c:pt>
                <c:pt idx="1672">
                  <c:v>279</c:v>
                </c:pt>
                <c:pt idx="1673">
                  <c:v>279</c:v>
                </c:pt>
                <c:pt idx="1674">
                  <c:v>278</c:v>
                </c:pt>
                <c:pt idx="1675">
                  <c:v>275</c:v>
                </c:pt>
                <c:pt idx="1676">
                  <c:v>274</c:v>
                </c:pt>
                <c:pt idx="1677">
                  <c:v>270</c:v>
                </c:pt>
                <c:pt idx="1678">
                  <c:v>266</c:v>
                </c:pt>
                <c:pt idx="1679">
                  <c:v>263</c:v>
                </c:pt>
                <c:pt idx="1680">
                  <c:v>259</c:v>
                </c:pt>
                <c:pt idx="1681">
                  <c:v>254</c:v>
                </c:pt>
                <c:pt idx="1682">
                  <c:v>252</c:v>
                </c:pt>
                <c:pt idx="1683">
                  <c:v>247</c:v>
                </c:pt>
                <c:pt idx="1684">
                  <c:v>246</c:v>
                </c:pt>
                <c:pt idx="1685">
                  <c:v>245</c:v>
                </c:pt>
                <c:pt idx="1686">
                  <c:v>244</c:v>
                </c:pt>
                <c:pt idx="1687">
                  <c:v>242</c:v>
                </c:pt>
                <c:pt idx="1688">
                  <c:v>245</c:v>
                </c:pt>
                <c:pt idx="1689">
                  <c:v>247</c:v>
                </c:pt>
                <c:pt idx="1690">
                  <c:v>250</c:v>
                </c:pt>
                <c:pt idx="1691">
                  <c:v>254</c:v>
                </c:pt>
                <c:pt idx="1692">
                  <c:v>256</c:v>
                </c:pt>
                <c:pt idx="1693">
                  <c:v>263</c:v>
                </c:pt>
                <c:pt idx="1694">
                  <c:v>266</c:v>
                </c:pt>
                <c:pt idx="1695">
                  <c:v>270</c:v>
                </c:pt>
                <c:pt idx="1696">
                  <c:v>276</c:v>
                </c:pt>
                <c:pt idx="1697">
                  <c:v>278</c:v>
                </c:pt>
                <c:pt idx="1698">
                  <c:v>280</c:v>
                </c:pt>
                <c:pt idx="1699">
                  <c:v>280</c:v>
                </c:pt>
                <c:pt idx="1700">
                  <c:v>280</c:v>
                </c:pt>
                <c:pt idx="1701">
                  <c:v>277</c:v>
                </c:pt>
                <c:pt idx="1702">
                  <c:v>273</c:v>
                </c:pt>
                <c:pt idx="1703">
                  <c:v>270</c:v>
                </c:pt>
                <c:pt idx="1704">
                  <c:v>265</c:v>
                </c:pt>
                <c:pt idx="1705">
                  <c:v>262</c:v>
                </c:pt>
                <c:pt idx="1706">
                  <c:v>261</c:v>
                </c:pt>
                <c:pt idx="1707">
                  <c:v>261</c:v>
                </c:pt>
                <c:pt idx="1708">
                  <c:v>266</c:v>
                </c:pt>
                <c:pt idx="1709">
                  <c:v>269</c:v>
                </c:pt>
                <c:pt idx="1710">
                  <c:v>274</c:v>
                </c:pt>
                <c:pt idx="1711">
                  <c:v>281</c:v>
                </c:pt>
                <c:pt idx="1712">
                  <c:v>288</c:v>
                </c:pt>
                <c:pt idx="1713">
                  <c:v>293</c:v>
                </c:pt>
                <c:pt idx="1714">
                  <c:v>298</c:v>
                </c:pt>
                <c:pt idx="1715">
                  <c:v>304</c:v>
                </c:pt>
                <c:pt idx="1716">
                  <c:v>308</c:v>
                </c:pt>
                <c:pt idx="1717">
                  <c:v>312</c:v>
                </c:pt>
                <c:pt idx="1718">
                  <c:v>315</c:v>
                </c:pt>
                <c:pt idx="1719">
                  <c:v>315</c:v>
                </c:pt>
                <c:pt idx="1720">
                  <c:v>317</c:v>
                </c:pt>
                <c:pt idx="1721">
                  <c:v>317</c:v>
                </c:pt>
                <c:pt idx="1722">
                  <c:v>321</c:v>
                </c:pt>
                <c:pt idx="1723">
                  <c:v>322</c:v>
                </c:pt>
                <c:pt idx="1724">
                  <c:v>324</c:v>
                </c:pt>
                <c:pt idx="1725">
                  <c:v>326</c:v>
                </c:pt>
                <c:pt idx="1726">
                  <c:v>323</c:v>
                </c:pt>
                <c:pt idx="1727">
                  <c:v>325</c:v>
                </c:pt>
                <c:pt idx="1728">
                  <c:v>324</c:v>
                </c:pt>
                <c:pt idx="1729">
                  <c:v>325</c:v>
                </c:pt>
                <c:pt idx="1730">
                  <c:v>325</c:v>
                </c:pt>
                <c:pt idx="1731">
                  <c:v>326</c:v>
                </c:pt>
                <c:pt idx="1732">
                  <c:v>328</c:v>
                </c:pt>
                <c:pt idx="1733">
                  <c:v>327</c:v>
                </c:pt>
                <c:pt idx="1734">
                  <c:v>329</c:v>
                </c:pt>
                <c:pt idx="1735">
                  <c:v>331</c:v>
                </c:pt>
                <c:pt idx="1736">
                  <c:v>333</c:v>
                </c:pt>
                <c:pt idx="1737">
                  <c:v>333</c:v>
                </c:pt>
                <c:pt idx="1738">
                  <c:v>338</c:v>
                </c:pt>
                <c:pt idx="1739">
                  <c:v>340</c:v>
                </c:pt>
                <c:pt idx="1740">
                  <c:v>341</c:v>
                </c:pt>
                <c:pt idx="1741">
                  <c:v>344</c:v>
                </c:pt>
                <c:pt idx="1742">
                  <c:v>349</c:v>
                </c:pt>
                <c:pt idx="1743">
                  <c:v>352</c:v>
                </c:pt>
                <c:pt idx="1744">
                  <c:v>356</c:v>
                </c:pt>
                <c:pt idx="1745">
                  <c:v>358</c:v>
                </c:pt>
                <c:pt idx="1746">
                  <c:v>362</c:v>
                </c:pt>
                <c:pt idx="1747">
                  <c:v>365</c:v>
                </c:pt>
                <c:pt idx="1748">
                  <c:v>368</c:v>
                </c:pt>
                <c:pt idx="1749">
                  <c:v>365</c:v>
                </c:pt>
                <c:pt idx="1750">
                  <c:v>367</c:v>
                </c:pt>
                <c:pt idx="1751">
                  <c:v>370</c:v>
                </c:pt>
                <c:pt idx="1752">
                  <c:v>368</c:v>
                </c:pt>
                <c:pt idx="1753">
                  <c:v>370</c:v>
                </c:pt>
                <c:pt idx="1754">
                  <c:v>367</c:v>
                </c:pt>
                <c:pt idx="1755">
                  <c:v>368</c:v>
                </c:pt>
                <c:pt idx="1756">
                  <c:v>369</c:v>
                </c:pt>
                <c:pt idx="1757">
                  <c:v>369</c:v>
                </c:pt>
                <c:pt idx="1758">
                  <c:v>367</c:v>
                </c:pt>
                <c:pt idx="1759">
                  <c:v>372</c:v>
                </c:pt>
                <c:pt idx="1760">
                  <c:v>371</c:v>
                </c:pt>
                <c:pt idx="1761">
                  <c:v>371</c:v>
                </c:pt>
                <c:pt idx="1762">
                  <c:v>370</c:v>
                </c:pt>
                <c:pt idx="1763">
                  <c:v>368</c:v>
                </c:pt>
                <c:pt idx="1764">
                  <c:v>368</c:v>
                </c:pt>
                <c:pt idx="1765">
                  <c:v>368</c:v>
                </c:pt>
                <c:pt idx="1766">
                  <c:v>368</c:v>
                </c:pt>
                <c:pt idx="1767">
                  <c:v>367</c:v>
                </c:pt>
                <c:pt idx="1768">
                  <c:v>369</c:v>
                </c:pt>
                <c:pt idx="1769">
                  <c:v>370</c:v>
                </c:pt>
                <c:pt idx="1770">
                  <c:v>368</c:v>
                </c:pt>
                <c:pt idx="1771">
                  <c:v>367</c:v>
                </c:pt>
                <c:pt idx="1772">
                  <c:v>368</c:v>
                </c:pt>
                <c:pt idx="1773">
                  <c:v>369</c:v>
                </c:pt>
                <c:pt idx="1774">
                  <c:v>370</c:v>
                </c:pt>
                <c:pt idx="1775">
                  <c:v>367</c:v>
                </c:pt>
                <c:pt idx="1776">
                  <c:v>371</c:v>
                </c:pt>
                <c:pt idx="1777">
                  <c:v>369</c:v>
                </c:pt>
                <c:pt idx="1778">
                  <c:v>369</c:v>
                </c:pt>
                <c:pt idx="1779">
                  <c:v>367</c:v>
                </c:pt>
                <c:pt idx="1780">
                  <c:v>365</c:v>
                </c:pt>
                <c:pt idx="1781">
                  <c:v>363</c:v>
                </c:pt>
                <c:pt idx="1782">
                  <c:v>363</c:v>
                </c:pt>
                <c:pt idx="1783">
                  <c:v>361</c:v>
                </c:pt>
                <c:pt idx="1784">
                  <c:v>360</c:v>
                </c:pt>
                <c:pt idx="1785">
                  <c:v>359</c:v>
                </c:pt>
                <c:pt idx="1786">
                  <c:v>355</c:v>
                </c:pt>
                <c:pt idx="1787">
                  <c:v>354</c:v>
                </c:pt>
                <c:pt idx="1788">
                  <c:v>355</c:v>
                </c:pt>
                <c:pt idx="1789">
                  <c:v>353</c:v>
                </c:pt>
                <c:pt idx="1790">
                  <c:v>351</c:v>
                </c:pt>
                <c:pt idx="1791">
                  <c:v>353</c:v>
                </c:pt>
                <c:pt idx="1792">
                  <c:v>353</c:v>
                </c:pt>
                <c:pt idx="1793">
                  <c:v>351</c:v>
                </c:pt>
                <c:pt idx="1794">
                  <c:v>350</c:v>
                </c:pt>
                <c:pt idx="1795">
                  <c:v>345</c:v>
                </c:pt>
                <c:pt idx="1796">
                  <c:v>339</c:v>
                </c:pt>
                <c:pt idx="1797">
                  <c:v>337</c:v>
                </c:pt>
                <c:pt idx="1798">
                  <c:v>332</c:v>
                </c:pt>
                <c:pt idx="1799">
                  <c:v>328</c:v>
                </c:pt>
                <c:pt idx="1800">
                  <c:v>323</c:v>
                </c:pt>
                <c:pt idx="1801">
                  <c:v>319</c:v>
                </c:pt>
                <c:pt idx="1802">
                  <c:v>315</c:v>
                </c:pt>
                <c:pt idx="1803">
                  <c:v>310</c:v>
                </c:pt>
                <c:pt idx="1804">
                  <c:v>308</c:v>
                </c:pt>
                <c:pt idx="1805">
                  <c:v>307</c:v>
                </c:pt>
                <c:pt idx="1806">
                  <c:v>305</c:v>
                </c:pt>
                <c:pt idx="1807">
                  <c:v>305</c:v>
                </c:pt>
                <c:pt idx="1808">
                  <c:v>304</c:v>
                </c:pt>
                <c:pt idx="1809">
                  <c:v>304</c:v>
                </c:pt>
                <c:pt idx="1810">
                  <c:v>307</c:v>
                </c:pt>
                <c:pt idx="1811">
                  <c:v>309</c:v>
                </c:pt>
                <c:pt idx="1812">
                  <c:v>311</c:v>
                </c:pt>
                <c:pt idx="1813">
                  <c:v>312</c:v>
                </c:pt>
                <c:pt idx="1814">
                  <c:v>314</c:v>
                </c:pt>
                <c:pt idx="1815">
                  <c:v>314</c:v>
                </c:pt>
                <c:pt idx="1816">
                  <c:v>314</c:v>
                </c:pt>
                <c:pt idx="1817">
                  <c:v>313</c:v>
                </c:pt>
                <c:pt idx="1818">
                  <c:v>314</c:v>
                </c:pt>
                <c:pt idx="1819">
                  <c:v>308</c:v>
                </c:pt>
                <c:pt idx="1820">
                  <c:v>304</c:v>
                </c:pt>
                <c:pt idx="1821">
                  <c:v>300</c:v>
                </c:pt>
                <c:pt idx="1822">
                  <c:v>298</c:v>
                </c:pt>
                <c:pt idx="1823">
                  <c:v>293</c:v>
                </c:pt>
                <c:pt idx="1824">
                  <c:v>293</c:v>
                </c:pt>
                <c:pt idx="1825">
                  <c:v>291</c:v>
                </c:pt>
                <c:pt idx="1826">
                  <c:v>290</c:v>
                </c:pt>
                <c:pt idx="1827">
                  <c:v>292</c:v>
                </c:pt>
                <c:pt idx="1828">
                  <c:v>291</c:v>
                </c:pt>
                <c:pt idx="1829">
                  <c:v>286</c:v>
                </c:pt>
                <c:pt idx="1830">
                  <c:v>287</c:v>
                </c:pt>
                <c:pt idx="1831">
                  <c:v>287</c:v>
                </c:pt>
                <c:pt idx="1832">
                  <c:v>284</c:v>
                </c:pt>
                <c:pt idx="1833">
                  <c:v>284</c:v>
                </c:pt>
                <c:pt idx="1834">
                  <c:v>282</c:v>
                </c:pt>
                <c:pt idx="1835">
                  <c:v>282</c:v>
                </c:pt>
                <c:pt idx="1836">
                  <c:v>279</c:v>
                </c:pt>
                <c:pt idx="1837">
                  <c:v>278</c:v>
                </c:pt>
                <c:pt idx="1838">
                  <c:v>275</c:v>
                </c:pt>
                <c:pt idx="1839">
                  <c:v>274</c:v>
                </c:pt>
                <c:pt idx="1840">
                  <c:v>274</c:v>
                </c:pt>
                <c:pt idx="1841">
                  <c:v>277</c:v>
                </c:pt>
                <c:pt idx="1842">
                  <c:v>274</c:v>
                </c:pt>
                <c:pt idx="1843">
                  <c:v>279</c:v>
                </c:pt>
                <c:pt idx="1844">
                  <c:v>279</c:v>
                </c:pt>
                <c:pt idx="1845">
                  <c:v>283</c:v>
                </c:pt>
                <c:pt idx="1846">
                  <c:v>286</c:v>
                </c:pt>
                <c:pt idx="1847">
                  <c:v>291</c:v>
                </c:pt>
                <c:pt idx="1848">
                  <c:v>300</c:v>
                </c:pt>
                <c:pt idx="1849">
                  <c:v>303</c:v>
                </c:pt>
                <c:pt idx="1850">
                  <c:v>310</c:v>
                </c:pt>
                <c:pt idx="1851">
                  <c:v>313</c:v>
                </c:pt>
                <c:pt idx="1852">
                  <c:v>318</c:v>
                </c:pt>
                <c:pt idx="1853">
                  <c:v>319</c:v>
                </c:pt>
                <c:pt idx="1854">
                  <c:v>321</c:v>
                </c:pt>
                <c:pt idx="1855">
                  <c:v>320</c:v>
                </c:pt>
                <c:pt idx="1856">
                  <c:v>322</c:v>
                </c:pt>
                <c:pt idx="1857">
                  <c:v>321</c:v>
                </c:pt>
                <c:pt idx="1858">
                  <c:v>322</c:v>
                </c:pt>
                <c:pt idx="1859">
                  <c:v>322</c:v>
                </c:pt>
                <c:pt idx="1860">
                  <c:v>319</c:v>
                </c:pt>
                <c:pt idx="1861">
                  <c:v>317</c:v>
                </c:pt>
                <c:pt idx="1862">
                  <c:v>316</c:v>
                </c:pt>
                <c:pt idx="1863">
                  <c:v>314</c:v>
                </c:pt>
                <c:pt idx="1864">
                  <c:v>312</c:v>
                </c:pt>
                <c:pt idx="1865">
                  <c:v>309</c:v>
                </c:pt>
                <c:pt idx="1866">
                  <c:v>306</c:v>
                </c:pt>
                <c:pt idx="1867">
                  <c:v>305</c:v>
                </c:pt>
                <c:pt idx="1868">
                  <c:v>303</c:v>
                </c:pt>
                <c:pt idx="1869">
                  <c:v>301</c:v>
                </c:pt>
                <c:pt idx="1870">
                  <c:v>298</c:v>
                </c:pt>
                <c:pt idx="1871">
                  <c:v>297</c:v>
                </c:pt>
                <c:pt idx="1872">
                  <c:v>297</c:v>
                </c:pt>
                <c:pt idx="1873">
                  <c:v>295</c:v>
                </c:pt>
                <c:pt idx="1874">
                  <c:v>293</c:v>
                </c:pt>
                <c:pt idx="1875">
                  <c:v>292</c:v>
                </c:pt>
                <c:pt idx="1876">
                  <c:v>293</c:v>
                </c:pt>
                <c:pt idx="1877">
                  <c:v>289</c:v>
                </c:pt>
                <c:pt idx="1878">
                  <c:v>290</c:v>
                </c:pt>
                <c:pt idx="1879">
                  <c:v>289</c:v>
                </c:pt>
                <c:pt idx="1880">
                  <c:v>289</c:v>
                </c:pt>
                <c:pt idx="1881">
                  <c:v>291</c:v>
                </c:pt>
                <c:pt idx="1882">
                  <c:v>290</c:v>
                </c:pt>
                <c:pt idx="1883">
                  <c:v>289</c:v>
                </c:pt>
                <c:pt idx="1884">
                  <c:v>289</c:v>
                </c:pt>
                <c:pt idx="1885">
                  <c:v>288</c:v>
                </c:pt>
                <c:pt idx="1886">
                  <c:v>291</c:v>
                </c:pt>
                <c:pt idx="1887">
                  <c:v>288</c:v>
                </c:pt>
                <c:pt idx="1888">
                  <c:v>289</c:v>
                </c:pt>
                <c:pt idx="1889">
                  <c:v>287</c:v>
                </c:pt>
                <c:pt idx="1890">
                  <c:v>290</c:v>
                </c:pt>
                <c:pt idx="1891">
                  <c:v>291</c:v>
                </c:pt>
                <c:pt idx="1892">
                  <c:v>292</c:v>
                </c:pt>
                <c:pt idx="1893">
                  <c:v>289</c:v>
                </c:pt>
                <c:pt idx="1894">
                  <c:v>287</c:v>
                </c:pt>
                <c:pt idx="1895">
                  <c:v>288</c:v>
                </c:pt>
                <c:pt idx="1896">
                  <c:v>288</c:v>
                </c:pt>
                <c:pt idx="1897">
                  <c:v>286</c:v>
                </c:pt>
                <c:pt idx="1898">
                  <c:v>286</c:v>
                </c:pt>
                <c:pt idx="1899">
                  <c:v>289</c:v>
                </c:pt>
                <c:pt idx="1900">
                  <c:v>290</c:v>
                </c:pt>
                <c:pt idx="1901">
                  <c:v>291</c:v>
                </c:pt>
                <c:pt idx="1902">
                  <c:v>294</c:v>
                </c:pt>
                <c:pt idx="1903">
                  <c:v>299</c:v>
                </c:pt>
                <c:pt idx="1904">
                  <c:v>303</c:v>
                </c:pt>
                <c:pt idx="1905">
                  <c:v>308</c:v>
                </c:pt>
                <c:pt idx="1906">
                  <c:v>307</c:v>
                </c:pt>
                <c:pt idx="1907">
                  <c:v>305</c:v>
                </c:pt>
                <c:pt idx="1908">
                  <c:v>302</c:v>
                </c:pt>
                <c:pt idx="1909">
                  <c:v>300</c:v>
                </c:pt>
                <c:pt idx="1910">
                  <c:v>294</c:v>
                </c:pt>
                <c:pt idx="1911">
                  <c:v>291</c:v>
                </c:pt>
                <c:pt idx="1912">
                  <c:v>289</c:v>
                </c:pt>
                <c:pt idx="1913">
                  <c:v>284</c:v>
                </c:pt>
                <c:pt idx="1914">
                  <c:v>280</c:v>
                </c:pt>
                <c:pt idx="1915">
                  <c:v>279</c:v>
                </c:pt>
                <c:pt idx="1916">
                  <c:v>278</c:v>
                </c:pt>
                <c:pt idx="1917">
                  <c:v>276</c:v>
                </c:pt>
                <c:pt idx="1918">
                  <c:v>274</c:v>
                </c:pt>
                <c:pt idx="1919">
                  <c:v>274</c:v>
                </c:pt>
                <c:pt idx="1920">
                  <c:v>274</c:v>
                </c:pt>
                <c:pt idx="1921">
                  <c:v>274</c:v>
                </c:pt>
                <c:pt idx="1922">
                  <c:v>276</c:v>
                </c:pt>
                <c:pt idx="1923">
                  <c:v>277</c:v>
                </c:pt>
                <c:pt idx="1924">
                  <c:v>278</c:v>
                </c:pt>
                <c:pt idx="1925">
                  <c:v>282</c:v>
                </c:pt>
                <c:pt idx="1926">
                  <c:v>283</c:v>
                </c:pt>
                <c:pt idx="1927">
                  <c:v>285</c:v>
                </c:pt>
                <c:pt idx="1928">
                  <c:v>286</c:v>
                </c:pt>
                <c:pt idx="1929">
                  <c:v>290</c:v>
                </c:pt>
                <c:pt idx="1930">
                  <c:v>292</c:v>
                </c:pt>
                <c:pt idx="1931">
                  <c:v>297</c:v>
                </c:pt>
                <c:pt idx="1932">
                  <c:v>296</c:v>
                </c:pt>
                <c:pt idx="1933">
                  <c:v>299</c:v>
                </c:pt>
                <c:pt idx="1934">
                  <c:v>303</c:v>
                </c:pt>
                <c:pt idx="1935">
                  <c:v>299</c:v>
                </c:pt>
                <c:pt idx="1936">
                  <c:v>302</c:v>
                </c:pt>
                <c:pt idx="1937">
                  <c:v>303</c:v>
                </c:pt>
                <c:pt idx="1938">
                  <c:v>301</c:v>
                </c:pt>
                <c:pt idx="1939">
                  <c:v>301</c:v>
                </c:pt>
                <c:pt idx="1940">
                  <c:v>299</c:v>
                </c:pt>
                <c:pt idx="1941">
                  <c:v>300</c:v>
                </c:pt>
                <c:pt idx="1942">
                  <c:v>299</c:v>
                </c:pt>
                <c:pt idx="1943">
                  <c:v>297</c:v>
                </c:pt>
                <c:pt idx="1944">
                  <c:v>297</c:v>
                </c:pt>
                <c:pt idx="1945">
                  <c:v>299</c:v>
                </c:pt>
                <c:pt idx="1946">
                  <c:v>296</c:v>
                </c:pt>
                <c:pt idx="1947">
                  <c:v>296</c:v>
                </c:pt>
                <c:pt idx="1948">
                  <c:v>300</c:v>
                </c:pt>
                <c:pt idx="1949">
                  <c:v>301</c:v>
                </c:pt>
                <c:pt idx="1950">
                  <c:v>303</c:v>
                </c:pt>
                <c:pt idx="1951">
                  <c:v>303</c:v>
                </c:pt>
                <c:pt idx="1952">
                  <c:v>304</c:v>
                </c:pt>
                <c:pt idx="1953">
                  <c:v>308</c:v>
                </c:pt>
                <c:pt idx="1954">
                  <c:v>313</c:v>
                </c:pt>
                <c:pt idx="1955">
                  <c:v>313</c:v>
                </c:pt>
                <c:pt idx="1956">
                  <c:v>313</c:v>
                </c:pt>
                <c:pt idx="1957">
                  <c:v>316</c:v>
                </c:pt>
                <c:pt idx="1958">
                  <c:v>319</c:v>
                </c:pt>
                <c:pt idx="1959">
                  <c:v>320</c:v>
                </c:pt>
                <c:pt idx="1960">
                  <c:v>322</c:v>
                </c:pt>
                <c:pt idx="1961">
                  <c:v>324</c:v>
                </c:pt>
                <c:pt idx="1962">
                  <c:v>326</c:v>
                </c:pt>
                <c:pt idx="1963">
                  <c:v>329</c:v>
                </c:pt>
                <c:pt idx="1964">
                  <c:v>330</c:v>
                </c:pt>
                <c:pt idx="1965">
                  <c:v>333</c:v>
                </c:pt>
                <c:pt idx="1966">
                  <c:v>334</c:v>
                </c:pt>
                <c:pt idx="1967">
                  <c:v>335</c:v>
                </c:pt>
                <c:pt idx="1968">
                  <c:v>339</c:v>
                </c:pt>
                <c:pt idx="1969">
                  <c:v>339</c:v>
                </c:pt>
                <c:pt idx="1970">
                  <c:v>340</c:v>
                </c:pt>
                <c:pt idx="1971">
                  <c:v>341</c:v>
                </c:pt>
                <c:pt idx="1972">
                  <c:v>343</c:v>
                </c:pt>
                <c:pt idx="1973">
                  <c:v>344</c:v>
                </c:pt>
                <c:pt idx="1974">
                  <c:v>343</c:v>
                </c:pt>
                <c:pt idx="1975">
                  <c:v>344</c:v>
                </c:pt>
                <c:pt idx="1976">
                  <c:v>348</c:v>
                </c:pt>
                <c:pt idx="1977">
                  <c:v>348</c:v>
                </c:pt>
                <c:pt idx="1978">
                  <c:v>347</c:v>
                </c:pt>
                <c:pt idx="1979">
                  <c:v>348</c:v>
                </c:pt>
                <c:pt idx="1980">
                  <c:v>347</c:v>
                </c:pt>
                <c:pt idx="1981">
                  <c:v>347</c:v>
                </c:pt>
                <c:pt idx="1982">
                  <c:v>350</c:v>
                </c:pt>
                <c:pt idx="1983">
                  <c:v>348</c:v>
                </c:pt>
                <c:pt idx="1984">
                  <c:v>347</c:v>
                </c:pt>
                <c:pt idx="1985">
                  <c:v>351</c:v>
                </c:pt>
                <c:pt idx="1986">
                  <c:v>354</c:v>
                </c:pt>
                <c:pt idx="1987">
                  <c:v>353</c:v>
                </c:pt>
                <c:pt idx="1988">
                  <c:v>356</c:v>
                </c:pt>
                <c:pt idx="1989">
                  <c:v>357</c:v>
                </c:pt>
                <c:pt idx="1990">
                  <c:v>359</c:v>
                </c:pt>
                <c:pt idx="1991">
                  <c:v>364</c:v>
                </c:pt>
                <c:pt idx="1992">
                  <c:v>364</c:v>
                </c:pt>
                <c:pt idx="1993">
                  <c:v>364</c:v>
                </c:pt>
                <c:pt idx="1994">
                  <c:v>364</c:v>
                </c:pt>
                <c:pt idx="1995">
                  <c:v>362</c:v>
                </c:pt>
                <c:pt idx="1996">
                  <c:v>364</c:v>
                </c:pt>
                <c:pt idx="1997">
                  <c:v>365</c:v>
                </c:pt>
                <c:pt idx="1998">
                  <c:v>365</c:v>
                </c:pt>
                <c:pt idx="1999">
                  <c:v>365</c:v>
                </c:pt>
                <c:pt idx="2000">
                  <c:v>365</c:v>
                </c:pt>
                <c:pt idx="2001">
                  <c:v>363</c:v>
                </c:pt>
                <c:pt idx="2002">
                  <c:v>364</c:v>
                </c:pt>
                <c:pt idx="2003">
                  <c:v>365</c:v>
                </c:pt>
                <c:pt idx="2004">
                  <c:v>364</c:v>
                </c:pt>
                <c:pt idx="2005">
                  <c:v>364</c:v>
                </c:pt>
                <c:pt idx="2006">
                  <c:v>363</c:v>
                </c:pt>
                <c:pt idx="2007">
                  <c:v>363</c:v>
                </c:pt>
                <c:pt idx="2008">
                  <c:v>360</c:v>
                </c:pt>
                <c:pt idx="2009">
                  <c:v>363</c:v>
                </c:pt>
                <c:pt idx="2010">
                  <c:v>362</c:v>
                </c:pt>
                <c:pt idx="2011">
                  <c:v>361</c:v>
                </c:pt>
                <c:pt idx="2012">
                  <c:v>362</c:v>
                </c:pt>
                <c:pt idx="2013">
                  <c:v>362</c:v>
                </c:pt>
                <c:pt idx="2014">
                  <c:v>361</c:v>
                </c:pt>
                <c:pt idx="2015">
                  <c:v>361</c:v>
                </c:pt>
                <c:pt idx="2016">
                  <c:v>360</c:v>
                </c:pt>
                <c:pt idx="2017">
                  <c:v>358</c:v>
                </c:pt>
                <c:pt idx="2018">
                  <c:v>358</c:v>
                </c:pt>
                <c:pt idx="2019">
                  <c:v>359</c:v>
                </c:pt>
                <c:pt idx="2020">
                  <c:v>355</c:v>
                </c:pt>
                <c:pt idx="2021">
                  <c:v>357</c:v>
                </c:pt>
                <c:pt idx="2022">
                  <c:v>355</c:v>
                </c:pt>
                <c:pt idx="2023">
                  <c:v>352</c:v>
                </c:pt>
                <c:pt idx="2024">
                  <c:v>349</c:v>
                </c:pt>
                <c:pt idx="2025">
                  <c:v>349</c:v>
                </c:pt>
                <c:pt idx="2026">
                  <c:v>347</c:v>
                </c:pt>
                <c:pt idx="2027">
                  <c:v>345</c:v>
                </c:pt>
                <c:pt idx="2028">
                  <c:v>346</c:v>
                </c:pt>
                <c:pt idx="2029">
                  <c:v>346</c:v>
                </c:pt>
                <c:pt idx="2030">
                  <c:v>347</c:v>
                </c:pt>
                <c:pt idx="2031">
                  <c:v>349</c:v>
                </c:pt>
                <c:pt idx="2032">
                  <c:v>346</c:v>
                </c:pt>
                <c:pt idx="2033">
                  <c:v>348</c:v>
                </c:pt>
                <c:pt idx="2034">
                  <c:v>345</c:v>
                </c:pt>
                <c:pt idx="2035">
                  <c:v>347</c:v>
                </c:pt>
                <c:pt idx="2036">
                  <c:v>342</c:v>
                </c:pt>
                <c:pt idx="2037">
                  <c:v>338</c:v>
                </c:pt>
                <c:pt idx="2038">
                  <c:v>334</c:v>
                </c:pt>
                <c:pt idx="2039">
                  <c:v>331</c:v>
                </c:pt>
                <c:pt idx="2040">
                  <c:v>327</c:v>
                </c:pt>
                <c:pt idx="2041">
                  <c:v>324</c:v>
                </c:pt>
                <c:pt idx="2042">
                  <c:v>321</c:v>
                </c:pt>
                <c:pt idx="2043">
                  <c:v>318</c:v>
                </c:pt>
                <c:pt idx="2044">
                  <c:v>316</c:v>
                </c:pt>
                <c:pt idx="2045">
                  <c:v>317</c:v>
                </c:pt>
                <c:pt idx="2046">
                  <c:v>314</c:v>
                </c:pt>
                <c:pt idx="2047">
                  <c:v>314</c:v>
                </c:pt>
                <c:pt idx="2048">
                  <c:v>312</c:v>
                </c:pt>
                <c:pt idx="2049">
                  <c:v>314</c:v>
                </c:pt>
                <c:pt idx="2050">
                  <c:v>311</c:v>
                </c:pt>
                <c:pt idx="2051">
                  <c:v>312</c:v>
                </c:pt>
                <c:pt idx="2052">
                  <c:v>311</c:v>
                </c:pt>
                <c:pt idx="2053">
                  <c:v>309</c:v>
                </c:pt>
                <c:pt idx="2054">
                  <c:v>308</c:v>
                </c:pt>
                <c:pt idx="2055">
                  <c:v>310</c:v>
                </c:pt>
                <c:pt idx="2056">
                  <c:v>313</c:v>
                </c:pt>
                <c:pt idx="2057">
                  <c:v>311</c:v>
                </c:pt>
                <c:pt idx="2058">
                  <c:v>312</c:v>
                </c:pt>
                <c:pt idx="2059">
                  <c:v>311</c:v>
                </c:pt>
                <c:pt idx="2060">
                  <c:v>310</c:v>
                </c:pt>
                <c:pt idx="2061">
                  <c:v>306</c:v>
                </c:pt>
                <c:pt idx="2062">
                  <c:v>301</c:v>
                </c:pt>
                <c:pt idx="2063">
                  <c:v>297</c:v>
                </c:pt>
                <c:pt idx="2064">
                  <c:v>289</c:v>
                </c:pt>
                <c:pt idx="2065">
                  <c:v>284</c:v>
                </c:pt>
                <c:pt idx="2066">
                  <c:v>280</c:v>
                </c:pt>
                <c:pt idx="2067">
                  <c:v>277</c:v>
                </c:pt>
                <c:pt idx="2068">
                  <c:v>271</c:v>
                </c:pt>
                <c:pt idx="2069">
                  <c:v>273</c:v>
                </c:pt>
                <c:pt idx="2070">
                  <c:v>271</c:v>
                </c:pt>
                <c:pt idx="2071">
                  <c:v>272</c:v>
                </c:pt>
                <c:pt idx="2072">
                  <c:v>270</c:v>
                </c:pt>
                <c:pt idx="2073">
                  <c:v>273</c:v>
                </c:pt>
                <c:pt idx="2074">
                  <c:v>272</c:v>
                </c:pt>
                <c:pt idx="2075">
                  <c:v>274</c:v>
                </c:pt>
                <c:pt idx="2076">
                  <c:v>276</c:v>
                </c:pt>
                <c:pt idx="2077">
                  <c:v>279</c:v>
                </c:pt>
                <c:pt idx="2078">
                  <c:v>280</c:v>
                </c:pt>
                <c:pt idx="2079">
                  <c:v>284</c:v>
                </c:pt>
                <c:pt idx="2080">
                  <c:v>287</c:v>
                </c:pt>
                <c:pt idx="2081">
                  <c:v>291</c:v>
                </c:pt>
                <c:pt idx="2082">
                  <c:v>297</c:v>
                </c:pt>
                <c:pt idx="2083">
                  <c:v>296</c:v>
                </c:pt>
                <c:pt idx="2084">
                  <c:v>300</c:v>
                </c:pt>
                <c:pt idx="2085">
                  <c:v>300</c:v>
                </c:pt>
                <c:pt idx="2086">
                  <c:v>303</c:v>
                </c:pt>
                <c:pt idx="2087">
                  <c:v>308</c:v>
                </c:pt>
                <c:pt idx="2088">
                  <c:v>308</c:v>
                </c:pt>
                <c:pt idx="2089">
                  <c:v>310</c:v>
                </c:pt>
                <c:pt idx="2090">
                  <c:v>312</c:v>
                </c:pt>
                <c:pt idx="2091">
                  <c:v>315</c:v>
                </c:pt>
                <c:pt idx="2092">
                  <c:v>316</c:v>
                </c:pt>
                <c:pt idx="2093">
                  <c:v>321</c:v>
                </c:pt>
                <c:pt idx="2094">
                  <c:v>322</c:v>
                </c:pt>
                <c:pt idx="2095">
                  <c:v>323</c:v>
                </c:pt>
                <c:pt idx="2096">
                  <c:v>322</c:v>
                </c:pt>
                <c:pt idx="2097">
                  <c:v>322</c:v>
                </c:pt>
                <c:pt idx="2098">
                  <c:v>320</c:v>
                </c:pt>
                <c:pt idx="2099">
                  <c:v>319</c:v>
                </c:pt>
                <c:pt idx="2100">
                  <c:v>318</c:v>
                </c:pt>
                <c:pt idx="2101">
                  <c:v>319</c:v>
                </c:pt>
                <c:pt idx="2102">
                  <c:v>313</c:v>
                </c:pt>
                <c:pt idx="2103">
                  <c:v>316</c:v>
                </c:pt>
                <c:pt idx="2104">
                  <c:v>314</c:v>
                </c:pt>
                <c:pt idx="2105">
                  <c:v>310</c:v>
                </c:pt>
                <c:pt idx="2106">
                  <c:v>309</c:v>
                </c:pt>
                <c:pt idx="2107">
                  <c:v>310</c:v>
                </c:pt>
                <c:pt idx="2108">
                  <c:v>309</c:v>
                </c:pt>
                <c:pt idx="2109">
                  <c:v>310</c:v>
                </c:pt>
                <c:pt idx="2110">
                  <c:v>311</c:v>
                </c:pt>
                <c:pt idx="2111">
                  <c:v>313</c:v>
                </c:pt>
                <c:pt idx="2112">
                  <c:v>313</c:v>
                </c:pt>
                <c:pt idx="2113">
                  <c:v>314</c:v>
                </c:pt>
                <c:pt idx="2114">
                  <c:v>313</c:v>
                </c:pt>
                <c:pt idx="2115">
                  <c:v>312</c:v>
                </c:pt>
                <c:pt idx="2116">
                  <c:v>315</c:v>
                </c:pt>
                <c:pt idx="2117">
                  <c:v>317</c:v>
                </c:pt>
                <c:pt idx="2118">
                  <c:v>320</c:v>
                </c:pt>
                <c:pt idx="2119">
                  <c:v>321</c:v>
                </c:pt>
                <c:pt idx="2120">
                  <c:v>322</c:v>
                </c:pt>
                <c:pt idx="2121">
                  <c:v>327</c:v>
                </c:pt>
                <c:pt idx="2122">
                  <c:v>325</c:v>
                </c:pt>
                <c:pt idx="2123">
                  <c:v>330</c:v>
                </c:pt>
                <c:pt idx="2124">
                  <c:v>329</c:v>
                </c:pt>
                <c:pt idx="2125">
                  <c:v>329</c:v>
                </c:pt>
                <c:pt idx="2126">
                  <c:v>332</c:v>
                </c:pt>
                <c:pt idx="2127">
                  <c:v>331</c:v>
                </c:pt>
                <c:pt idx="2128">
                  <c:v>330</c:v>
                </c:pt>
                <c:pt idx="2129">
                  <c:v>331</c:v>
                </c:pt>
                <c:pt idx="2130">
                  <c:v>330</c:v>
                </c:pt>
                <c:pt idx="2131">
                  <c:v>330</c:v>
                </c:pt>
                <c:pt idx="2132">
                  <c:v>333</c:v>
                </c:pt>
                <c:pt idx="2133">
                  <c:v>333</c:v>
                </c:pt>
                <c:pt idx="2134">
                  <c:v>336</c:v>
                </c:pt>
                <c:pt idx="2135">
                  <c:v>336</c:v>
                </c:pt>
                <c:pt idx="2136">
                  <c:v>336</c:v>
                </c:pt>
                <c:pt idx="2137">
                  <c:v>336</c:v>
                </c:pt>
                <c:pt idx="2138">
                  <c:v>339</c:v>
                </c:pt>
                <c:pt idx="2139">
                  <c:v>339</c:v>
                </c:pt>
                <c:pt idx="2140">
                  <c:v>341</c:v>
                </c:pt>
                <c:pt idx="2141">
                  <c:v>339</c:v>
                </c:pt>
                <c:pt idx="2142">
                  <c:v>338</c:v>
                </c:pt>
                <c:pt idx="2143">
                  <c:v>345</c:v>
                </c:pt>
                <c:pt idx="2144">
                  <c:v>342</c:v>
                </c:pt>
                <c:pt idx="2145">
                  <c:v>344</c:v>
                </c:pt>
                <c:pt idx="2146">
                  <c:v>342</c:v>
                </c:pt>
                <c:pt idx="2147">
                  <c:v>344</c:v>
                </c:pt>
                <c:pt idx="2148">
                  <c:v>345</c:v>
                </c:pt>
                <c:pt idx="2149">
                  <c:v>345</c:v>
                </c:pt>
                <c:pt idx="2150">
                  <c:v>343</c:v>
                </c:pt>
                <c:pt idx="2151">
                  <c:v>347</c:v>
                </c:pt>
                <c:pt idx="2152">
                  <c:v>345</c:v>
                </c:pt>
                <c:pt idx="2153">
                  <c:v>344</c:v>
                </c:pt>
                <c:pt idx="2154">
                  <c:v>347</c:v>
                </c:pt>
                <c:pt idx="2155">
                  <c:v>346</c:v>
                </c:pt>
                <c:pt idx="2156">
                  <c:v>343</c:v>
                </c:pt>
                <c:pt idx="2157">
                  <c:v>346</c:v>
                </c:pt>
                <c:pt idx="2158">
                  <c:v>345</c:v>
                </c:pt>
                <c:pt idx="2159">
                  <c:v>348</c:v>
                </c:pt>
                <c:pt idx="2160">
                  <c:v>348</c:v>
                </c:pt>
                <c:pt idx="2161">
                  <c:v>350</c:v>
                </c:pt>
                <c:pt idx="2162">
                  <c:v>354</c:v>
                </c:pt>
                <c:pt idx="2163">
                  <c:v>355</c:v>
                </c:pt>
                <c:pt idx="2164">
                  <c:v>356</c:v>
                </c:pt>
                <c:pt idx="2165">
                  <c:v>359</c:v>
                </c:pt>
                <c:pt idx="2166">
                  <c:v>358</c:v>
                </c:pt>
                <c:pt idx="2167">
                  <c:v>361</c:v>
                </c:pt>
                <c:pt idx="2168">
                  <c:v>361</c:v>
                </c:pt>
                <c:pt idx="2169">
                  <c:v>364</c:v>
                </c:pt>
                <c:pt idx="2170">
                  <c:v>363</c:v>
                </c:pt>
                <c:pt idx="2171">
                  <c:v>364</c:v>
                </c:pt>
                <c:pt idx="2172">
                  <c:v>367</c:v>
                </c:pt>
                <c:pt idx="2173">
                  <c:v>367</c:v>
                </c:pt>
                <c:pt idx="2174">
                  <c:v>368</c:v>
                </c:pt>
                <c:pt idx="2175">
                  <c:v>365</c:v>
                </c:pt>
                <c:pt idx="2176">
                  <c:v>367</c:v>
                </c:pt>
                <c:pt idx="2177">
                  <c:v>365</c:v>
                </c:pt>
                <c:pt idx="2178">
                  <c:v>366</c:v>
                </c:pt>
                <c:pt idx="2179">
                  <c:v>367</c:v>
                </c:pt>
                <c:pt idx="2180">
                  <c:v>367</c:v>
                </c:pt>
                <c:pt idx="2181">
                  <c:v>368</c:v>
                </c:pt>
                <c:pt idx="2182">
                  <c:v>369</c:v>
                </c:pt>
                <c:pt idx="2183">
                  <c:v>368</c:v>
                </c:pt>
                <c:pt idx="2184">
                  <c:v>365</c:v>
                </c:pt>
                <c:pt idx="2185">
                  <c:v>365</c:v>
                </c:pt>
                <c:pt idx="2186">
                  <c:v>363</c:v>
                </c:pt>
                <c:pt idx="2187">
                  <c:v>362</c:v>
                </c:pt>
                <c:pt idx="2188">
                  <c:v>363</c:v>
                </c:pt>
                <c:pt idx="2189">
                  <c:v>361</c:v>
                </c:pt>
                <c:pt idx="2190">
                  <c:v>359</c:v>
                </c:pt>
                <c:pt idx="2191">
                  <c:v>357</c:v>
                </c:pt>
                <c:pt idx="2192">
                  <c:v>358</c:v>
                </c:pt>
                <c:pt idx="2193">
                  <c:v>355</c:v>
                </c:pt>
                <c:pt idx="2194">
                  <c:v>354</c:v>
                </c:pt>
                <c:pt idx="2195">
                  <c:v>354</c:v>
                </c:pt>
                <c:pt idx="2196">
                  <c:v>351</c:v>
                </c:pt>
                <c:pt idx="2197">
                  <c:v>353</c:v>
                </c:pt>
                <c:pt idx="2198">
                  <c:v>351</c:v>
                </c:pt>
                <c:pt idx="2199">
                  <c:v>350</c:v>
                </c:pt>
                <c:pt idx="2200">
                  <c:v>348</c:v>
                </c:pt>
                <c:pt idx="2201">
                  <c:v>349</c:v>
                </c:pt>
                <c:pt idx="2202">
                  <c:v>346</c:v>
                </c:pt>
                <c:pt idx="2203">
                  <c:v>347</c:v>
                </c:pt>
                <c:pt idx="2204">
                  <c:v>348</c:v>
                </c:pt>
                <c:pt idx="2205">
                  <c:v>345</c:v>
                </c:pt>
                <c:pt idx="2206">
                  <c:v>343</c:v>
                </c:pt>
                <c:pt idx="2207">
                  <c:v>344</c:v>
                </c:pt>
                <c:pt idx="2208">
                  <c:v>343</c:v>
                </c:pt>
                <c:pt idx="2209">
                  <c:v>344</c:v>
                </c:pt>
                <c:pt idx="2210">
                  <c:v>344</c:v>
                </c:pt>
                <c:pt idx="2211">
                  <c:v>344</c:v>
                </c:pt>
                <c:pt idx="2212">
                  <c:v>346</c:v>
                </c:pt>
                <c:pt idx="2213">
                  <c:v>349</c:v>
                </c:pt>
                <c:pt idx="2214">
                  <c:v>350</c:v>
                </c:pt>
                <c:pt idx="2215">
                  <c:v>348</c:v>
                </c:pt>
                <c:pt idx="2216">
                  <c:v>348</c:v>
                </c:pt>
                <c:pt idx="2217">
                  <c:v>348</c:v>
                </c:pt>
                <c:pt idx="2218">
                  <c:v>346</c:v>
                </c:pt>
                <c:pt idx="2219">
                  <c:v>348</c:v>
                </c:pt>
                <c:pt idx="2220">
                  <c:v>349</c:v>
                </c:pt>
                <c:pt idx="2221">
                  <c:v>348</c:v>
                </c:pt>
                <c:pt idx="2222">
                  <c:v>347</c:v>
                </c:pt>
                <c:pt idx="2223">
                  <c:v>345</c:v>
                </c:pt>
                <c:pt idx="2224">
                  <c:v>344</c:v>
                </c:pt>
                <c:pt idx="2225">
                  <c:v>346</c:v>
                </c:pt>
                <c:pt idx="2226">
                  <c:v>344</c:v>
                </c:pt>
                <c:pt idx="2227">
                  <c:v>346</c:v>
                </c:pt>
                <c:pt idx="2228">
                  <c:v>345</c:v>
                </c:pt>
                <c:pt idx="2229">
                  <c:v>344</c:v>
                </c:pt>
                <c:pt idx="2230">
                  <c:v>345</c:v>
                </c:pt>
                <c:pt idx="2231">
                  <c:v>345</c:v>
                </c:pt>
                <c:pt idx="2232">
                  <c:v>341</c:v>
                </c:pt>
                <c:pt idx="2233">
                  <c:v>343</c:v>
                </c:pt>
                <c:pt idx="2234">
                  <c:v>342</c:v>
                </c:pt>
                <c:pt idx="2235">
                  <c:v>342</c:v>
                </c:pt>
                <c:pt idx="2236">
                  <c:v>341</c:v>
                </c:pt>
                <c:pt idx="2237">
                  <c:v>341</c:v>
                </c:pt>
                <c:pt idx="2238">
                  <c:v>339</c:v>
                </c:pt>
                <c:pt idx="2239">
                  <c:v>339</c:v>
                </c:pt>
                <c:pt idx="2240">
                  <c:v>339</c:v>
                </c:pt>
                <c:pt idx="2241">
                  <c:v>340</c:v>
                </c:pt>
                <c:pt idx="2242">
                  <c:v>338</c:v>
                </c:pt>
                <c:pt idx="2243">
                  <c:v>336</c:v>
                </c:pt>
                <c:pt idx="2244">
                  <c:v>338</c:v>
                </c:pt>
                <c:pt idx="2245">
                  <c:v>340</c:v>
                </c:pt>
                <c:pt idx="2246">
                  <c:v>340</c:v>
                </c:pt>
                <c:pt idx="2247">
                  <c:v>341</c:v>
                </c:pt>
                <c:pt idx="2248">
                  <c:v>339</c:v>
                </c:pt>
                <c:pt idx="2249">
                  <c:v>341</c:v>
                </c:pt>
                <c:pt idx="2250">
                  <c:v>339</c:v>
                </c:pt>
                <c:pt idx="2251">
                  <c:v>342</c:v>
                </c:pt>
                <c:pt idx="2252">
                  <c:v>341</c:v>
                </c:pt>
                <c:pt idx="2253">
                  <c:v>343</c:v>
                </c:pt>
                <c:pt idx="2254">
                  <c:v>344</c:v>
                </c:pt>
                <c:pt idx="2255">
                  <c:v>343</c:v>
                </c:pt>
                <c:pt idx="2256">
                  <c:v>343</c:v>
                </c:pt>
                <c:pt idx="2257">
                  <c:v>341</c:v>
                </c:pt>
                <c:pt idx="2258">
                  <c:v>344</c:v>
                </c:pt>
                <c:pt idx="2259">
                  <c:v>344</c:v>
                </c:pt>
                <c:pt idx="2260">
                  <c:v>343</c:v>
                </c:pt>
                <c:pt idx="2261">
                  <c:v>341</c:v>
                </c:pt>
                <c:pt idx="2262">
                  <c:v>340</c:v>
                </c:pt>
                <c:pt idx="2263">
                  <c:v>341</c:v>
                </c:pt>
                <c:pt idx="2264">
                  <c:v>342</c:v>
                </c:pt>
                <c:pt idx="2265">
                  <c:v>342</c:v>
                </c:pt>
                <c:pt idx="2266">
                  <c:v>342</c:v>
                </c:pt>
                <c:pt idx="2267">
                  <c:v>343</c:v>
                </c:pt>
                <c:pt idx="2268">
                  <c:v>343</c:v>
                </c:pt>
                <c:pt idx="2269">
                  <c:v>343</c:v>
                </c:pt>
                <c:pt idx="2270">
                  <c:v>343</c:v>
                </c:pt>
                <c:pt idx="2271">
                  <c:v>343</c:v>
                </c:pt>
                <c:pt idx="2272">
                  <c:v>343</c:v>
                </c:pt>
                <c:pt idx="2273">
                  <c:v>341</c:v>
                </c:pt>
                <c:pt idx="2274">
                  <c:v>341</c:v>
                </c:pt>
                <c:pt idx="2275">
                  <c:v>343</c:v>
                </c:pt>
                <c:pt idx="2276">
                  <c:v>340</c:v>
                </c:pt>
                <c:pt idx="2277">
                  <c:v>340</c:v>
                </c:pt>
                <c:pt idx="2278">
                  <c:v>339</c:v>
                </c:pt>
                <c:pt idx="2279">
                  <c:v>339</c:v>
                </c:pt>
                <c:pt idx="2280">
                  <c:v>336</c:v>
                </c:pt>
                <c:pt idx="2281">
                  <c:v>336</c:v>
                </c:pt>
                <c:pt idx="2282">
                  <c:v>335</c:v>
                </c:pt>
                <c:pt idx="2283">
                  <c:v>334</c:v>
                </c:pt>
                <c:pt idx="2284">
                  <c:v>332</c:v>
                </c:pt>
                <c:pt idx="2285">
                  <c:v>332</c:v>
                </c:pt>
                <c:pt idx="2286">
                  <c:v>334</c:v>
                </c:pt>
                <c:pt idx="2287">
                  <c:v>334</c:v>
                </c:pt>
                <c:pt idx="2288">
                  <c:v>337</c:v>
                </c:pt>
                <c:pt idx="2289">
                  <c:v>335</c:v>
                </c:pt>
                <c:pt idx="2290">
                  <c:v>337</c:v>
                </c:pt>
                <c:pt idx="2291">
                  <c:v>340</c:v>
                </c:pt>
                <c:pt idx="2292">
                  <c:v>341</c:v>
                </c:pt>
                <c:pt idx="2293">
                  <c:v>340</c:v>
                </c:pt>
                <c:pt idx="2294">
                  <c:v>342</c:v>
                </c:pt>
                <c:pt idx="2295">
                  <c:v>342</c:v>
                </c:pt>
                <c:pt idx="2296">
                  <c:v>343</c:v>
                </c:pt>
                <c:pt idx="2297">
                  <c:v>341</c:v>
                </c:pt>
                <c:pt idx="2298">
                  <c:v>343</c:v>
                </c:pt>
                <c:pt idx="2299">
                  <c:v>341</c:v>
                </c:pt>
                <c:pt idx="2300">
                  <c:v>341</c:v>
                </c:pt>
                <c:pt idx="2301">
                  <c:v>342</c:v>
                </c:pt>
                <c:pt idx="2302">
                  <c:v>341</c:v>
                </c:pt>
                <c:pt idx="2303">
                  <c:v>344</c:v>
                </c:pt>
                <c:pt idx="2304">
                  <c:v>342</c:v>
                </c:pt>
                <c:pt idx="2305">
                  <c:v>344</c:v>
                </c:pt>
                <c:pt idx="2306">
                  <c:v>344</c:v>
                </c:pt>
                <c:pt idx="2307">
                  <c:v>344</c:v>
                </c:pt>
                <c:pt idx="2308">
                  <c:v>343</c:v>
                </c:pt>
                <c:pt idx="2309">
                  <c:v>343</c:v>
                </c:pt>
                <c:pt idx="2310">
                  <c:v>339</c:v>
                </c:pt>
                <c:pt idx="2311">
                  <c:v>344</c:v>
                </c:pt>
                <c:pt idx="2312">
                  <c:v>338</c:v>
                </c:pt>
                <c:pt idx="2313">
                  <c:v>342</c:v>
                </c:pt>
                <c:pt idx="2314">
                  <c:v>343</c:v>
                </c:pt>
                <c:pt idx="2315">
                  <c:v>339</c:v>
                </c:pt>
                <c:pt idx="2316">
                  <c:v>337</c:v>
                </c:pt>
                <c:pt idx="2317">
                  <c:v>338</c:v>
                </c:pt>
                <c:pt idx="2318">
                  <c:v>339</c:v>
                </c:pt>
                <c:pt idx="2319">
                  <c:v>340</c:v>
                </c:pt>
                <c:pt idx="2320">
                  <c:v>339</c:v>
                </c:pt>
                <c:pt idx="2321">
                  <c:v>339</c:v>
                </c:pt>
                <c:pt idx="2322">
                  <c:v>341</c:v>
                </c:pt>
                <c:pt idx="2323">
                  <c:v>340</c:v>
                </c:pt>
                <c:pt idx="2324">
                  <c:v>343</c:v>
                </c:pt>
                <c:pt idx="2325">
                  <c:v>341</c:v>
                </c:pt>
                <c:pt idx="2326">
                  <c:v>342</c:v>
                </c:pt>
                <c:pt idx="2327">
                  <c:v>343</c:v>
                </c:pt>
                <c:pt idx="2328">
                  <c:v>341</c:v>
                </c:pt>
                <c:pt idx="2329">
                  <c:v>344</c:v>
                </c:pt>
                <c:pt idx="2330">
                  <c:v>342</c:v>
                </c:pt>
                <c:pt idx="2331">
                  <c:v>344</c:v>
                </c:pt>
                <c:pt idx="2332">
                  <c:v>343</c:v>
                </c:pt>
                <c:pt idx="2333">
                  <c:v>344</c:v>
                </c:pt>
                <c:pt idx="2334">
                  <c:v>347</c:v>
                </c:pt>
                <c:pt idx="2335">
                  <c:v>347</c:v>
                </c:pt>
                <c:pt idx="2336">
                  <c:v>347</c:v>
                </c:pt>
                <c:pt idx="2337">
                  <c:v>348</c:v>
                </c:pt>
                <c:pt idx="2338">
                  <c:v>346</c:v>
                </c:pt>
                <c:pt idx="2339">
                  <c:v>347</c:v>
                </c:pt>
                <c:pt idx="2340">
                  <c:v>346</c:v>
                </c:pt>
                <c:pt idx="2341">
                  <c:v>347</c:v>
                </c:pt>
                <c:pt idx="2342">
                  <c:v>344</c:v>
                </c:pt>
                <c:pt idx="2343">
                  <c:v>343</c:v>
                </c:pt>
                <c:pt idx="2344">
                  <c:v>341</c:v>
                </c:pt>
                <c:pt idx="2345">
                  <c:v>342</c:v>
                </c:pt>
                <c:pt idx="2346">
                  <c:v>343</c:v>
                </c:pt>
                <c:pt idx="2347">
                  <c:v>344</c:v>
                </c:pt>
                <c:pt idx="2348">
                  <c:v>343</c:v>
                </c:pt>
                <c:pt idx="2349">
                  <c:v>344</c:v>
                </c:pt>
                <c:pt idx="2350">
                  <c:v>344</c:v>
                </c:pt>
                <c:pt idx="2351">
                  <c:v>344</c:v>
                </c:pt>
                <c:pt idx="2352">
                  <c:v>346</c:v>
                </c:pt>
                <c:pt idx="2353">
                  <c:v>348</c:v>
                </c:pt>
                <c:pt idx="2354">
                  <c:v>348</c:v>
                </c:pt>
                <c:pt idx="2355">
                  <c:v>345</c:v>
                </c:pt>
                <c:pt idx="2356">
                  <c:v>346</c:v>
                </c:pt>
                <c:pt idx="2357">
                  <c:v>346</c:v>
                </c:pt>
                <c:pt idx="2358">
                  <c:v>342</c:v>
                </c:pt>
                <c:pt idx="2359">
                  <c:v>344</c:v>
                </c:pt>
                <c:pt idx="2360">
                  <c:v>344</c:v>
                </c:pt>
                <c:pt idx="2361">
                  <c:v>342</c:v>
                </c:pt>
                <c:pt idx="2362">
                  <c:v>344</c:v>
                </c:pt>
                <c:pt idx="2363">
                  <c:v>343</c:v>
                </c:pt>
                <c:pt idx="2364">
                  <c:v>344</c:v>
                </c:pt>
                <c:pt idx="2365">
                  <c:v>343</c:v>
                </c:pt>
                <c:pt idx="2366">
                  <c:v>342</c:v>
                </c:pt>
                <c:pt idx="2367">
                  <c:v>343</c:v>
                </c:pt>
                <c:pt idx="2368">
                  <c:v>343</c:v>
                </c:pt>
                <c:pt idx="2369">
                  <c:v>343</c:v>
                </c:pt>
                <c:pt idx="2370">
                  <c:v>342</c:v>
                </c:pt>
                <c:pt idx="2371">
                  <c:v>342</c:v>
                </c:pt>
                <c:pt idx="2372">
                  <c:v>343</c:v>
                </c:pt>
                <c:pt idx="2373">
                  <c:v>343</c:v>
                </c:pt>
                <c:pt idx="2374">
                  <c:v>343</c:v>
                </c:pt>
                <c:pt idx="2375">
                  <c:v>343</c:v>
                </c:pt>
                <c:pt idx="2376">
                  <c:v>340</c:v>
                </c:pt>
                <c:pt idx="2377">
                  <c:v>341</c:v>
                </c:pt>
                <c:pt idx="2378">
                  <c:v>341</c:v>
                </c:pt>
                <c:pt idx="2379">
                  <c:v>342</c:v>
                </c:pt>
                <c:pt idx="2380">
                  <c:v>341</c:v>
                </c:pt>
                <c:pt idx="2381">
                  <c:v>341</c:v>
                </c:pt>
                <c:pt idx="2382">
                  <c:v>340</c:v>
                </c:pt>
                <c:pt idx="2383">
                  <c:v>340</c:v>
                </c:pt>
                <c:pt idx="2384">
                  <c:v>340</c:v>
                </c:pt>
                <c:pt idx="2385">
                  <c:v>341</c:v>
                </c:pt>
                <c:pt idx="2386">
                  <c:v>343</c:v>
                </c:pt>
                <c:pt idx="2387">
                  <c:v>342</c:v>
                </c:pt>
                <c:pt idx="2388">
                  <c:v>342</c:v>
                </c:pt>
                <c:pt idx="2389">
                  <c:v>343</c:v>
                </c:pt>
                <c:pt idx="2390">
                  <c:v>344</c:v>
                </c:pt>
                <c:pt idx="2391">
                  <c:v>344</c:v>
                </c:pt>
                <c:pt idx="2392">
                  <c:v>343</c:v>
                </c:pt>
                <c:pt idx="2393">
                  <c:v>343</c:v>
                </c:pt>
                <c:pt idx="2394">
                  <c:v>342</c:v>
                </c:pt>
                <c:pt idx="2395">
                  <c:v>344</c:v>
                </c:pt>
                <c:pt idx="2396">
                  <c:v>345</c:v>
                </c:pt>
                <c:pt idx="2397">
                  <c:v>345</c:v>
                </c:pt>
                <c:pt idx="2398">
                  <c:v>342</c:v>
                </c:pt>
                <c:pt idx="2399">
                  <c:v>344</c:v>
                </c:pt>
                <c:pt idx="2400">
                  <c:v>344</c:v>
                </c:pt>
                <c:pt idx="2401">
                  <c:v>344</c:v>
                </c:pt>
                <c:pt idx="2402">
                  <c:v>345</c:v>
                </c:pt>
                <c:pt idx="2403">
                  <c:v>343</c:v>
                </c:pt>
                <c:pt idx="2404">
                  <c:v>343</c:v>
                </c:pt>
                <c:pt idx="2405">
                  <c:v>342</c:v>
                </c:pt>
                <c:pt idx="2406">
                  <c:v>341</c:v>
                </c:pt>
                <c:pt idx="2407">
                  <c:v>342</c:v>
                </c:pt>
                <c:pt idx="2408">
                  <c:v>340</c:v>
                </c:pt>
                <c:pt idx="2409">
                  <c:v>339</c:v>
                </c:pt>
                <c:pt idx="2410">
                  <c:v>342</c:v>
                </c:pt>
                <c:pt idx="2411">
                  <c:v>340</c:v>
                </c:pt>
                <c:pt idx="2412">
                  <c:v>342</c:v>
                </c:pt>
                <c:pt idx="2413">
                  <c:v>341</c:v>
                </c:pt>
                <c:pt idx="2414">
                  <c:v>340</c:v>
                </c:pt>
                <c:pt idx="2415">
                  <c:v>339</c:v>
                </c:pt>
                <c:pt idx="2416">
                  <c:v>339</c:v>
                </c:pt>
                <c:pt idx="2417">
                  <c:v>338</c:v>
                </c:pt>
                <c:pt idx="2418">
                  <c:v>338</c:v>
                </c:pt>
                <c:pt idx="2419">
                  <c:v>337</c:v>
                </c:pt>
                <c:pt idx="2420">
                  <c:v>336</c:v>
                </c:pt>
                <c:pt idx="2421">
                  <c:v>339</c:v>
                </c:pt>
                <c:pt idx="2422">
                  <c:v>337</c:v>
                </c:pt>
                <c:pt idx="2423">
                  <c:v>335</c:v>
                </c:pt>
                <c:pt idx="2424">
                  <c:v>337</c:v>
                </c:pt>
                <c:pt idx="2425">
                  <c:v>337</c:v>
                </c:pt>
                <c:pt idx="2426">
                  <c:v>336</c:v>
                </c:pt>
                <c:pt idx="2427">
                  <c:v>336</c:v>
                </c:pt>
                <c:pt idx="2428">
                  <c:v>335</c:v>
                </c:pt>
                <c:pt idx="2429">
                  <c:v>335</c:v>
                </c:pt>
                <c:pt idx="2430">
                  <c:v>334</c:v>
                </c:pt>
                <c:pt idx="2431">
                  <c:v>333</c:v>
                </c:pt>
                <c:pt idx="2432">
                  <c:v>336</c:v>
                </c:pt>
                <c:pt idx="2433">
                  <c:v>333</c:v>
                </c:pt>
                <c:pt idx="2434">
                  <c:v>334</c:v>
                </c:pt>
                <c:pt idx="2435">
                  <c:v>334</c:v>
                </c:pt>
                <c:pt idx="2436">
                  <c:v>334</c:v>
                </c:pt>
                <c:pt idx="2437">
                  <c:v>333</c:v>
                </c:pt>
                <c:pt idx="2438">
                  <c:v>334</c:v>
                </c:pt>
                <c:pt idx="2439">
                  <c:v>332</c:v>
                </c:pt>
                <c:pt idx="2440">
                  <c:v>334</c:v>
                </c:pt>
                <c:pt idx="2441">
                  <c:v>334</c:v>
                </c:pt>
                <c:pt idx="2442">
                  <c:v>334</c:v>
                </c:pt>
                <c:pt idx="2443">
                  <c:v>336</c:v>
                </c:pt>
                <c:pt idx="2444">
                  <c:v>336</c:v>
                </c:pt>
                <c:pt idx="2445">
                  <c:v>337</c:v>
                </c:pt>
                <c:pt idx="2446">
                  <c:v>339</c:v>
                </c:pt>
                <c:pt idx="2447">
                  <c:v>340</c:v>
                </c:pt>
                <c:pt idx="2448">
                  <c:v>341</c:v>
                </c:pt>
                <c:pt idx="2449">
                  <c:v>341</c:v>
                </c:pt>
                <c:pt idx="2450">
                  <c:v>341</c:v>
                </c:pt>
                <c:pt idx="2451">
                  <c:v>343</c:v>
                </c:pt>
                <c:pt idx="2452">
                  <c:v>341</c:v>
                </c:pt>
                <c:pt idx="2453">
                  <c:v>341</c:v>
                </c:pt>
                <c:pt idx="2454">
                  <c:v>341</c:v>
                </c:pt>
                <c:pt idx="2455">
                  <c:v>342</c:v>
                </c:pt>
                <c:pt idx="2456">
                  <c:v>342</c:v>
                </c:pt>
                <c:pt idx="2457">
                  <c:v>341</c:v>
                </c:pt>
                <c:pt idx="2458">
                  <c:v>342</c:v>
                </c:pt>
                <c:pt idx="2459">
                  <c:v>342</c:v>
                </c:pt>
                <c:pt idx="2460">
                  <c:v>342</c:v>
                </c:pt>
                <c:pt idx="2461">
                  <c:v>341</c:v>
                </c:pt>
                <c:pt idx="2462">
                  <c:v>343</c:v>
                </c:pt>
                <c:pt idx="2463">
                  <c:v>341</c:v>
                </c:pt>
                <c:pt idx="2464">
                  <c:v>342</c:v>
                </c:pt>
                <c:pt idx="2465">
                  <c:v>342</c:v>
                </c:pt>
                <c:pt idx="2466">
                  <c:v>343</c:v>
                </c:pt>
                <c:pt idx="2467">
                  <c:v>343</c:v>
                </c:pt>
                <c:pt idx="2468">
                  <c:v>344</c:v>
                </c:pt>
                <c:pt idx="2469">
                  <c:v>345</c:v>
                </c:pt>
                <c:pt idx="2470">
                  <c:v>346</c:v>
                </c:pt>
                <c:pt idx="2471">
                  <c:v>341</c:v>
                </c:pt>
                <c:pt idx="2472">
                  <c:v>343</c:v>
                </c:pt>
                <c:pt idx="2473">
                  <c:v>343</c:v>
                </c:pt>
                <c:pt idx="2474">
                  <c:v>343</c:v>
                </c:pt>
                <c:pt idx="2475">
                  <c:v>342</c:v>
                </c:pt>
                <c:pt idx="2476">
                  <c:v>346</c:v>
                </c:pt>
                <c:pt idx="2477">
                  <c:v>343</c:v>
                </c:pt>
                <c:pt idx="2478">
                  <c:v>343</c:v>
                </c:pt>
                <c:pt idx="2479">
                  <c:v>341</c:v>
                </c:pt>
                <c:pt idx="2480">
                  <c:v>342</c:v>
                </c:pt>
                <c:pt idx="2481">
                  <c:v>342</c:v>
                </c:pt>
                <c:pt idx="2482">
                  <c:v>340</c:v>
                </c:pt>
                <c:pt idx="2483">
                  <c:v>339</c:v>
                </c:pt>
                <c:pt idx="2484">
                  <c:v>340</c:v>
                </c:pt>
                <c:pt idx="2485">
                  <c:v>336</c:v>
                </c:pt>
                <c:pt idx="2486">
                  <c:v>336</c:v>
                </c:pt>
                <c:pt idx="2487">
                  <c:v>335</c:v>
                </c:pt>
                <c:pt idx="2488">
                  <c:v>334</c:v>
                </c:pt>
                <c:pt idx="2489">
                  <c:v>333</c:v>
                </c:pt>
                <c:pt idx="2490">
                  <c:v>336</c:v>
                </c:pt>
                <c:pt idx="2491">
                  <c:v>337</c:v>
                </c:pt>
                <c:pt idx="2492">
                  <c:v>338</c:v>
                </c:pt>
                <c:pt idx="2493">
                  <c:v>337</c:v>
                </c:pt>
                <c:pt idx="2494">
                  <c:v>339</c:v>
                </c:pt>
                <c:pt idx="2495">
                  <c:v>340</c:v>
                </c:pt>
                <c:pt idx="2496">
                  <c:v>341</c:v>
                </c:pt>
                <c:pt idx="2497">
                  <c:v>343</c:v>
                </c:pt>
                <c:pt idx="2498">
                  <c:v>342</c:v>
                </c:pt>
                <c:pt idx="2499">
                  <c:v>342</c:v>
                </c:pt>
                <c:pt idx="2500">
                  <c:v>342</c:v>
                </c:pt>
                <c:pt idx="2501">
                  <c:v>342</c:v>
                </c:pt>
                <c:pt idx="2502">
                  <c:v>338</c:v>
                </c:pt>
                <c:pt idx="2503">
                  <c:v>339</c:v>
                </c:pt>
                <c:pt idx="2504">
                  <c:v>340</c:v>
                </c:pt>
                <c:pt idx="2505">
                  <c:v>338</c:v>
                </c:pt>
                <c:pt idx="2506">
                  <c:v>337</c:v>
                </c:pt>
                <c:pt idx="2507">
                  <c:v>336</c:v>
                </c:pt>
                <c:pt idx="2508">
                  <c:v>338</c:v>
                </c:pt>
                <c:pt idx="2509">
                  <c:v>339</c:v>
                </c:pt>
                <c:pt idx="2510">
                  <c:v>338</c:v>
                </c:pt>
                <c:pt idx="2511">
                  <c:v>340</c:v>
                </c:pt>
                <c:pt idx="2512">
                  <c:v>344</c:v>
                </c:pt>
                <c:pt idx="2513">
                  <c:v>341</c:v>
                </c:pt>
                <c:pt idx="2514">
                  <c:v>345</c:v>
                </c:pt>
                <c:pt idx="2515">
                  <c:v>347</c:v>
                </c:pt>
                <c:pt idx="2516">
                  <c:v>344</c:v>
                </c:pt>
                <c:pt idx="2517">
                  <c:v>347</c:v>
                </c:pt>
                <c:pt idx="2518">
                  <c:v>345</c:v>
                </c:pt>
                <c:pt idx="2519">
                  <c:v>345</c:v>
                </c:pt>
                <c:pt idx="2520">
                  <c:v>346</c:v>
                </c:pt>
                <c:pt idx="2521">
                  <c:v>346</c:v>
                </c:pt>
                <c:pt idx="2522">
                  <c:v>348</c:v>
                </c:pt>
                <c:pt idx="2523">
                  <c:v>346</c:v>
                </c:pt>
                <c:pt idx="2524">
                  <c:v>346</c:v>
                </c:pt>
                <c:pt idx="2525">
                  <c:v>347</c:v>
                </c:pt>
                <c:pt idx="2526">
                  <c:v>346</c:v>
                </c:pt>
                <c:pt idx="2527">
                  <c:v>346</c:v>
                </c:pt>
                <c:pt idx="2528">
                  <c:v>347</c:v>
                </c:pt>
                <c:pt idx="2529">
                  <c:v>344</c:v>
                </c:pt>
                <c:pt idx="2530">
                  <c:v>347</c:v>
                </c:pt>
                <c:pt idx="2531">
                  <c:v>347</c:v>
                </c:pt>
                <c:pt idx="2532">
                  <c:v>347</c:v>
                </c:pt>
                <c:pt idx="2533">
                  <c:v>348</c:v>
                </c:pt>
                <c:pt idx="2534">
                  <c:v>347</c:v>
                </c:pt>
                <c:pt idx="2535">
                  <c:v>346</c:v>
                </c:pt>
                <c:pt idx="2536">
                  <c:v>346</c:v>
                </c:pt>
                <c:pt idx="2537">
                  <c:v>345</c:v>
                </c:pt>
                <c:pt idx="2538">
                  <c:v>345</c:v>
                </c:pt>
                <c:pt idx="2539">
                  <c:v>344</c:v>
                </c:pt>
                <c:pt idx="2540">
                  <c:v>344</c:v>
                </c:pt>
                <c:pt idx="2541">
                  <c:v>342</c:v>
                </c:pt>
                <c:pt idx="2542">
                  <c:v>345</c:v>
                </c:pt>
                <c:pt idx="2543">
                  <c:v>343</c:v>
                </c:pt>
                <c:pt idx="2544">
                  <c:v>346</c:v>
                </c:pt>
                <c:pt idx="2545">
                  <c:v>344</c:v>
                </c:pt>
                <c:pt idx="2546">
                  <c:v>347</c:v>
                </c:pt>
                <c:pt idx="2547">
                  <c:v>346</c:v>
                </c:pt>
                <c:pt idx="2548">
                  <c:v>347</c:v>
                </c:pt>
                <c:pt idx="2549">
                  <c:v>347</c:v>
                </c:pt>
                <c:pt idx="2550">
                  <c:v>347</c:v>
                </c:pt>
                <c:pt idx="2551">
                  <c:v>348</c:v>
                </c:pt>
                <c:pt idx="2552">
                  <c:v>351</c:v>
                </c:pt>
                <c:pt idx="2553">
                  <c:v>352</c:v>
                </c:pt>
                <c:pt idx="2554">
                  <c:v>350</c:v>
                </c:pt>
                <c:pt idx="2555">
                  <c:v>351</c:v>
                </c:pt>
                <c:pt idx="2556">
                  <c:v>352</c:v>
                </c:pt>
                <c:pt idx="2557">
                  <c:v>352</c:v>
                </c:pt>
                <c:pt idx="2558">
                  <c:v>352</c:v>
                </c:pt>
                <c:pt idx="2559">
                  <c:v>351</c:v>
                </c:pt>
                <c:pt idx="2560">
                  <c:v>351</c:v>
                </c:pt>
                <c:pt idx="2561">
                  <c:v>352</c:v>
                </c:pt>
                <c:pt idx="2562">
                  <c:v>347</c:v>
                </c:pt>
                <c:pt idx="2563">
                  <c:v>351</c:v>
                </c:pt>
                <c:pt idx="2564">
                  <c:v>350</c:v>
                </c:pt>
                <c:pt idx="2565">
                  <c:v>348</c:v>
                </c:pt>
                <c:pt idx="2566">
                  <c:v>348</c:v>
                </c:pt>
                <c:pt idx="2567">
                  <c:v>348</c:v>
                </c:pt>
                <c:pt idx="2568">
                  <c:v>350</c:v>
                </c:pt>
                <c:pt idx="2569">
                  <c:v>350</c:v>
                </c:pt>
                <c:pt idx="2570">
                  <c:v>348</c:v>
                </c:pt>
                <c:pt idx="2571">
                  <c:v>349</c:v>
                </c:pt>
                <c:pt idx="2572">
                  <c:v>347</c:v>
                </c:pt>
                <c:pt idx="2573">
                  <c:v>347</c:v>
                </c:pt>
                <c:pt idx="2574">
                  <c:v>347</c:v>
                </c:pt>
                <c:pt idx="2575">
                  <c:v>347</c:v>
                </c:pt>
                <c:pt idx="2576">
                  <c:v>345</c:v>
                </c:pt>
                <c:pt idx="2577">
                  <c:v>345</c:v>
                </c:pt>
                <c:pt idx="2578">
                  <c:v>346</c:v>
                </c:pt>
                <c:pt idx="2579">
                  <c:v>345</c:v>
                </c:pt>
                <c:pt idx="2580">
                  <c:v>345</c:v>
                </c:pt>
                <c:pt idx="2581">
                  <c:v>344</c:v>
                </c:pt>
                <c:pt idx="2582">
                  <c:v>345</c:v>
                </c:pt>
                <c:pt idx="2583">
                  <c:v>347</c:v>
                </c:pt>
                <c:pt idx="2584">
                  <c:v>345</c:v>
                </c:pt>
                <c:pt idx="2585">
                  <c:v>347</c:v>
                </c:pt>
                <c:pt idx="2586">
                  <c:v>346</c:v>
                </c:pt>
                <c:pt idx="2587">
                  <c:v>347</c:v>
                </c:pt>
                <c:pt idx="2588">
                  <c:v>347</c:v>
                </c:pt>
                <c:pt idx="2589">
                  <c:v>347</c:v>
                </c:pt>
                <c:pt idx="2590">
                  <c:v>347</c:v>
                </c:pt>
                <c:pt idx="2591">
                  <c:v>349</c:v>
                </c:pt>
                <c:pt idx="2592">
                  <c:v>349</c:v>
                </c:pt>
                <c:pt idx="2593">
                  <c:v>348</c:v>
                </c:pt>
                <c:pt idx="2594">
                  <c:v>348</c:v>
                </c:pt>
                <c:pt idx="2595">
                  <c:v>350</c:v>
                </c:pt>
                <c:pt idx="2596">
                  <c:v>349</c:v>
                </c:pt>
                <c:pt idx="2597">
                  <c:v>350</c:v>
                </c:pt>
                <c:pt idx="2598">
                  <c:v>350</c:v>
                </c:pt>
                <c:pt idx="2599">
                  <c:v>348</c:v>
                </c:pt>
                <c:pt idx="2600">
                  <c:v>351</c:v>
                </c:pt>
                <c:pt idx="2601">
                  <c:v>349</c:v>
                </c:pt>
                <c:pt idx="2602">
                  <c:v>350</c:v>
                </c:pt>
                <c:pt idx="2603">
                  <c:v>349</c:v>
                </c:pt>
                <c:pt idx="2604">
                  <c:v>348</c:v>
                </c:pt>
                <c:pt idx="2605">
                  <c:v>350</c:v>
                </c:pt>
                <c:pt idx="2606">
                  <c:v>348</c:v>
                </c:pt>
                <c:pt idx="2607">
                  <c:v>348</c:v>
                </c:pt>
                <c:pt idx="2608">
                  <c:v>349</c:v>
                </c:pt>
                <c:pt idx="2609">
                  <c:v>348</c:v>
                </c:pt>
                <c:pt idx="2610">
                  <c:v>347</c:v>
                </c:pt>
                <c:pt idx="2611">
                  <c:v>346</c:v>
                </c:pt>
                <c:pt idx="2612">
                  <c:v>346</c:v>
                </c:pt>
                <c:pt idx="2613">
                  <c:v>345</c:v>
                </c:pt>
                <c:pt idx="2614">
                  <c:v>347</c:v>
                </c:pt>
                <c:pt idx="2615">
                  <c:v>344</c:v>
                </c:pt>
                <c:pt idx="2616">
                  <c:v>344</c:v>
                </c:pt>
                <c:pt idx="2617">
                  <c:v>347</c:v>
                </c:pt>
                <c:pt idx="2618">
                  <c:v>345</c:v>
                </c:pt>
                <c:pt idx="2619">
                  <c:v>345</c:v>
                </c:pt>
                <c:pt idx="2620">
                  <c:v>342</c:v>
                </c:pt>
                <c:pt idx="2621">
                  <c:v>344</c:v>
                </c:pt>
                <c:pt idx="2622">
                  <c:v>343</c:v>
                </c:pt>
                <c:pt idx="2623">
                  <c:v>343</c:v>
                </c:pt>
                <c:pt idx="2624">
                  <c:v>340</c:v>
                </c:pt>
                <c:pt idx="2625">
                  <c:v>338</c:v>
                </c:pt>
                <c:pt idx="2626">
                  <c:v>338</c:v>
                </c:pt>
                <c:pt idx="2627">
                  <c:v>337</c:v>
                </c:pt>
                <c:pt idx="2628">
                  <c:v>336</c:v>
                </c:pt>
                <c:pt idx="2629">
                  <c:v>336</c:v>
                </c:pt>
                <c:pt idx="2630">
                  <c:v>337</c:v>
                </c:pt>
                <c:pt idx="2631">
                  <c:v>334</c:v>
                </c:pt>
                <c:pt idx="2632">
                  <c:v>335</c:v>
                </c:pt>
                <c:pt idx="2633">
                  <c:v>337</c:v>
                </c:pt>
                <c:pt idx="2634">
                  <c:v>339</c:v>
                </c:pt>
                <c:pt idx="2635">
                  <c:v>339</c:v>
                </c:pt>
                <c:pt idx="2636">
                  <c:v>338</c:v>
                </c:pt>
                <c:pt idx="2637">
                  <c:v>341</c:v>
                </c:pt>
                <c:pt idx="2638">
                  <c:v>339</c:v>
                </c:pt>
                <c:pt idx="2639">
                  <c:v>338</c:v>
                </c:pt>
                <c:pt idx="2640">
                  <c:v>336</c:v>
                </c:pt>
                <c:pt idx="2641">
                  <c:v>337</c:v>
                </c:pt>
                <c:pt idx="2642">
                  <c:v>338</c:v>
                </c:pt>
                <c:pt idx="2643">
                  <c:v>336</c:v>
                </c:pt>
                <c:pt idx="2644">
                  <c:v>338</c:v>
                </c:pt>
                <c:pt idx="2645">
                  <c:v>336</c:v>
                </c:pt>
                <c:pt idx="2646">
                  <c:v>336</c:v>
                </c:pt>
                <c:pt idx="2647">
                  <c:v>340</c:v>
                </c:pt>
                <c:pt idx="2648">
                  <c:v>337</c:v>
                </c:pt>
                <c:pt idx="2649">
                  <c:v>339</c:v>
                </c:pt>
                <c:pt idx="2650">
                  <c:v>339</c:v>
                </c:pt>
                <c:pt idx="2651">
                  <c:v>338</c:v>
                </c:pt>
                <c:pt idx="2652">
                  <c:v>338</c:v>
                </c:pt>
                <c:pt idx="2653">
                  <c:v>340</c:v>
                </c:pt>
                <c:pt idx="2654">
                  <c:v>339</c:v>
                </c:pt>
                <c:pt idx="2655">
                  <c:v>340</c:v>
                </c:pt>
                <c:pt idx="2656">
                  <c:v>341</c:v>
                </c:pt>
                <c:pt idx="2657">
                  <c:v>343</c:v>
                </c:pt>
                <c:pt idx="2658">
                  <c:v>343</c:v>
                </c:pt>
                <c:pt idx="2659">
                  <c:v>344</c:v>
                </c:pt>
                <c:pt idx="2660">
                  <c:v>344</c:v>
                </c:pt>
                <c:pt idx="2661">
                  <c:v>343</c:v>
                </c:pt>
                <c:pt idx="2662">
                  <c:v>344</c:v>
                </c:pt>
                <c:pt idx="2663">
                  <c:v>342</c:v>
                </c:pt>
                <c:pt idx="2664">
                  <c:v>341</c:v>
                </c:pt>
                <c:pt idx="2665">
                  <c:v>340</c:v>
                </c:pt>
                <c:pt idx="2666">
                  <c:v>344</c:v>
                </c:pt>
                <c:pt idx="2667">
                  <c:v>341</c:v>
                </c:pt>
                <c:pt idx="2668">
                  <c:v>341</c:v>
                </c:pt>
                <c:pt idx="2669">
                  <c:v>342</c:v>
                </c:pt>
                <c:pt idx="2670">
                  <c:v>343</c:v>
                </c:pt>
                <c:pt idx="2671">
                  <c:v>342</c:v>
                </c:pt>
                <c:pt idx="2672">
                  <c:v>342</c:v>
                </c:pt>
                <c:pt idx="2673">
                  <c:v>342</c:v>
                </c:pt>
                <c:pt idx="2674">
                  <c:v>339</c:v>
                </c:pt>
                <c:pt idx="2675">
                  <c:v>342</c:v>
                </c:pt>
                <c:pt idx="2676">
                  <c:v>344</c:v>
                </c:pt>
                <c:pt idx="2677">
                  <c:v>342</c:v>
                </c:pt>
                <c:pt idx="2678">
                  <c:v>343</c:v>
                </c:pt>
                <c:pt idx="2679">
                  <c:v>345</c:v>
                </c:pt>
                <c:pt idx="2680">
                  <c:v>344</c:v>
                </c:pt>
                <c:pt idx="2681">
                  <c:v>347</c:v>
                </c:pt>
                <c:pt idx="2682">
                  <c:v>344</c:v>
                </c:pt>
                <c:pt idx="2683">
                  <c:v>345</c:v>
                </c:pt>
                <c:pt idx="2684">
                  <c:v>347</c:v>
                </c:pt>
                <c:pt idx="2685">
                  <c:v>345</c:v>
                </c:pt>
                <c:pt idx="2686">
                  <c:v>345</c:v>
                </c:pt>
                <c:pt idx="2687">
                  <c:v>345</c:v>
                </c:pt>
                <c:pt idx="2688">
                  <c:v>342</c:v>
                </c:pt>
                <c:pt idx="2689">
                  <c:v>344</c:v>
                </c:pt>
                <c:pt idx="2690">
                  <c:v>344</c:v>
                </c:pt>
                <c:pt idx="2691">
                  <c:v>343</c:v>
                </c:pt>
                <c:pt idx="2692">
                  <c:v>343</c:v>
                </c:pt>
                <c:pt idx="2693">
                  <c:v>341</c:v>
                </c:pt>
                <c:pt idx="2694">
                  <c:v>343</c:v>
                </c:pt>
                <c:pt idx="2695">
                  <c:v>343</c:v>
                </c:pt>
                <c:pt idx="2696">
                  <c:v>340</c:v>
                </c:pt>
                <c:pt idx="2697">
                  <c:v>339</c:v>
                </c:pt>
                <c:pt idx="2698">
                  <c:v>342</c:v>
                </c:pt>
                <c:pt idx="2699">
                  <c:v>341</c:v>
                </c:pt>
                <c:pt idx="2700">
                  <c:v>339</c:v>
                </c:pt>
                <c:pt idx="2701">
                  <c:v>341</c:v>
                </c:pt>
                <c:pt idx="2702">
                  <c:v>340</c:v>
                </c:pt>
                <c:pt idx="2703">
                  <c:v>341</c:v>
                </c:pt>
                <c:pt idx="2704">
                  <c:v>341</c:v>
                </c:pt>
                <c:pt idx="2705">
                  <c:v>341</c:v>
                </c:pt>
                <c:pt idx="2706">
                  <c:v>340</c:v>
                </c:pt>
                <c:pt idx="2707">
                  <c:v>343</c:v>
                </c:pt>
                <c:pt idx="2708">
                  <c:v>341</c:v>
                </c:pt>
                <c:pt idx="2709">
                  <c:v>342</c:v>
                </c:pt>
                <c:pt idx="2710">
                  <c:v>340</c:v>
                </c:pt>
                <c:pt idx="2711">
                  <c:v>342</c:v>
                </c:pt>
                <c:pt idx="2712">
                  <c:v>341</c:v>
                </c:pt>
                <c:pt idx="2713">
                  <c:v>342</c:v>
                </c:pt>
                <c:pt idx="2714">
                  <c:v>340</c:v>
                </c:pt>
                <c:pt idx="2715">
                  <c:v>340</c:v>
                </c:pt>
                <c:pt idx="2716">
                  <c:v>340</c:v>
                </c:pt>
                <c:pt idx="2717">
                  <c:v>342</c:v>
                </c:pt>
                <c:pt idx="2718">
                  <c:v>342</c:v>
                </c:pt>
                <c:pt idx="2719">
                  <c:v>340</c:v>
                </c:pt>
                <c:pt idx="2720">
                  <c:v>343</c:v>
                </c:pt>
                <c:pt idx="2721">
                  <c:v>341</c:v>
                </c:pt>
                <c:pt idx="2722">
                  <c:v>342</c:v>
                </c:pt>
                <c:pt idx="2723">
                  <c:v>339</c:v>
                </c:pt>
                <c:pt idx="2724">
                  <c:v>340</c:v>
                </c:pt>
                <c:pt idx="2725">
                  <c:v>339</c:v>
                </c:pt>
                <c:pt idx="2726">
                  <c:v>338</c:v>
                </c:pt>
                <c:pt idx="2727">
                  <c:v>337</c:v>
                </c:pt>
                <c:pt idx="2728">
                  <c:v>336</c:v>
                </c:pt>
                <c:pt idx="2729">
                  <c:v>336</c:v>
                </c:pt>
                <c:pt idx="2730">
                  <c:v>336</c:v>
                </c:pt>
                <c:pt idx="2731">
                  <c:v>336</c:v>
                </c:pt>
                <c:pt idx="2732">
                  <c:v>333</c:v>
                </c:pt>
                <c:pt idx="2733">
                  <c:v>332</c:v>
                </c:pt>
                <c:pt idx="2734">
                  <c:v>332</c:v>
                </c:pt>
                <c:pt idx="2735">
                  <c:v>329</c:v>
                </c:pt>
                <c:pt idx="2736">
                  <c:v>330</c:v>
                </c:pt>
                <c:pt idx="2737">
                  <c:v>329</c:v>
                </c:pt>
                <c:pt idx="2738">
                  <c:v>329</c:v>
                </c:pt>
                <c:pt idx="2739">
                  <c:v>330</c:v>
                </c:pt>
                <c:pt idx="2740">
                  <c:v>331</c:v>
                </c:pt>
                <c:pt idx="2741">
                  <c:v>332</c:v>
                </c:pt>
                <c:pt idx="2742">
                  <c:v>334</c:v>
                </c:pt>
                <c:pt idx="2743">
                  <c:v>335</c:v>
                </c:pt>
                <c:pt idx="2744">
                  <c:v>334</c:v>
                </c:pt>
                <c:pt idx="2745">
                  <c:v>335</c:v>
                </c:pt>
                <c:pt idx="2746">
                  <c:v>337</c:v>
                </c:pt>
                <c:pt idx="2747">
                  <c:v>335</c:v>
                </c:pt>
                <c:pt idx="2748">
                  <c:v>338</c:v>
                </c:pt>
                <c:pt idx="2749">
                  <c:v>339</c:v>
                </c:pt>
                <c:pt idx="2750">
                  <c:v>341</c:v>
                </c:pt>
                <c:pt idx="2751">
                  <c:v>339</c:v>
                </c:pt>
                <c:pt idx="2752">
                  <c:v>338</c:v>
                </c:pt>
                <c:pt idx="2753">
                  <c:v>342</c:v>
                </c:pt>
                <c:pt idx="2754">
                  <c:v>341</c:v>
                </c:pt>
                <c:pt idx="2755">
                  <c:v>341</c:v>
                </c:pt>
                <c:pt idx="2756">
                  <c:v>344</c:v>
                </c:pt>
                <c:pt idx="2757">
                  <c:v>342</c:v>
                </c:pt>
                <c:pt idx="2758">
                  <c:v>343</c:v>
                </c:pt>
                <c:pt idx="2759">
                  <c:v>342</c:v>
                </c:pt>
                <c:pt idx="2760">
                  <c:v>342</c:v>
                </c:pt>
                <c:pt idx="2761">
                  <c:v>341</c:v>
                </c:pt>
                <c:pt idx="2762">
                  <c:v>341</c:v>
                </c:pt>
                <c:pt idx="2763">
                  <c:v>342</c:v>
                </c:pt>
                <c:pt idx="2764">
                  <c:v>340</c:v>
                </c:pt>
                <c:pt idx="2765">
                  <c:v>340</c:v>
                </c:pt>
                <c:pt idx="2766">
                  <c:v>338</c:v>
                </c:pt>
                <c:pt idx="2767">
                  <c:v>338</c:v>
                </c:pt>
                <c:pt idx="2768">
                  <c:v>338</c:v>
                </c:pt>
                <c:pt idx="2769">
                  <c:v>337</c:v>
                </c:pt>
                <c:pt idx="2770">
                  <c:v>337</c:v>
                </c:pt>
                <c:pt idx="2771">
                  <c:v>338</c:v>
                </c:pt>
                <c:pt idx="2772">
                  <c:v>337</c:v>
                </c:pt>
                <c:pt idx="2773">
                  <c:v>338</c:v>
                </c:pt>
                <c:pt idx="2774">
                  <c:v>340</c:v>
                </c:pt>
                <c:pt idx="2775">
                  <c:v>339</c:v>
                </c:pt>
                <c:pt idx="2776">
                  <c:v>341</c:v>
                </c:pt>
                <c:pt idx="2777">
                  <c:v>339</c:v>
                </c:pt>
                <c:pt idx="2778">
                  <c:v>342</c:v>
                </c:pt>
                <c:pt idx="2779">
                  <c:v>342</c:v>
                </c:pt>
                <c:pt idx="2780">
                  <c:v>341</c:v>
                </c:pt>
                <c:pt idx="2781">
                  <c:v>344</c:v>
                </c:pt>
                <c:pt idx="2782">
                  <c:v>343</c:v>
                </c:pt>
                <c:pt idx="2783">
                  <c:v>340</c:v>
                </c:pt>
                <c:pt idx="2784">
                  <c:v>342</c:v>
                </c:pt>
                <c:pt idx="2785">
                  <c:v>343</c:v>
                </c:pt>
                <c:pt idx="2786">
                  <c:v>343</c:v>
                </c:pt>
                <c:pt idx="2787">
                  <c:v>342</c:v>
                </c:pt>
                <c:pt idx="2788">
                  <c:v>341</c:v>
                </c:pt>
                <c:pt idx="2789">
                  <c:v>343</c:v>
                </c:pt>
                <c:pt idx="2790">
                  <c:v>344</c:v>
                </c:pt>
                <c:pt idx="2791">
                  <c:v>345</c:v>
                </c:pt>
                <c:pt idx="2792">
                  <c:v>345</c:v>
                </c:pt>
                <c:pt idx="2793">
                  <c:v>348</c:v>
                </c:pt>
                <c:pt idx="2794">
                  <c:v>346</c:v>
                </c:pt>
                <c:pt idx="2795">
                  <c:v>346</c:v>
                </c:pt>
                <c:pt idx="2796">
                  <c:v>345</c:v>
                </c:pt>
                <c:pt idx="2797">
                  <c:v>343</c:v>
                </c:pt>
                <c:pt idx="2798">
                  <c:v>341</c:v>
                </c:pt>
                <c:pt idx="2799">
                  <c:v>341</c:v>
                </c:pt>
                <c:pt idx="2800">
                  <c:v>342</c:v>
                </c:pt>
                <c:pt idx="2801">
                  <c:v>344</c:v>
                </c:pt>
                <c:pt idx="2802">
                  <c:v>343</c:v>
                </c:pt>
                <c:pt idx="2803">
                  <c:v>344</c:v>
                </c:pt>
                <c:pt idx="2804">
                  <c:v>343</c:v>
                </c:pt>
                <c:pt idx="2805">
                  <c:v>342</c:v>
                </c:pt>
                <c:pt idx="2806">
                  <c:v>345</c:v>
                </c:pt>
                <c:pt idx="2807">
                  <c:v>345</c:v>
                </c:pt>
                <c:pt idx="2808">
                  <c:v>346</c:v>
                </c:pt>
                <c:pt idx="2809">
                  <c:v>347</c:v>
                </c:pt>
                <c:pt idx="2810">
                  <c:v>346</c:v>
                </c:pt>
                <c:pt idx="2811">
                  <c:v>347</c:v>
                </c:pt>
                <c:pt idx="2812">
                  <c:v>346</c:v>
                </c:pt>
                <c:pt idx="2813">
                  <c:v>345</c:v>
                </c:pt>
                <c:pt idx="2814">
                  <c:v>343</c:v>
                </c:pt>
                <c:pt idx="2815">
                  <c:v>343</c:v>
                </c:pt>
                <c:pt idx="2816">
                  <c:v>343</c:v>
                </c:pt>
                <c:pt idx="2817">
                  <c:v>342</c:v>
                </c:pt>
                <c:pt idx="2818">
                  <c:v>340</c:v>
                </c:pt>
                <c:pt idx="2819">
                  <c:v>339</c:v>
                </c:pt>
                <c:pt idx="2820">
                  <c:v>339</c:v>
                </c:pt>
                <c:pt idx="2821">
                  <c:v>339</c:v>
                </c:pt>
                <c:pt idx="2822">
                  <c:v>339</c:v>
                </c:pt>
                <c:pt idx="2823">
                  <c:v>339</c:v>
                </c:pt>
                <c:pt idx="2824">
                  <c:v>338</c:v>
                </c:pt>
                <c:pt idx="2825">
                  <c:v>339</c:v>
                </c:pt>
                <c:pt idx="2826">
                  <c:v>340</c:v>
                </c:pt>
                <c:pt idx="2827">
                  <c:v>340</c:v>
                </c:pt>
                <c:pt idx="2828">
                  <c:v>340</c:v>
                </c:pt>
                <c:pt idx="2829">
                  <c:v>338</c:v>
                </c:pt>
                <c:pt idx="2830">
                  <c:v>337</c:v>
                </c:pt>
                <c:pt idx="2831">
                  <c:v>338</c:v>
                </c:pt>
                <c:pt idx="2832">
                  <c:v>336</c:v>
                </c:pt>
                <c:pt idx="2833">
                  <c:v>336</c:v>
                </c:pt>
                <c:pt idx="2834">
                  <c:v>335</c:v>
                </c:pt>
                <c:pt idx="2835">
                  <c:v>337</c:v>
                </c:pt>
                <c:pt idx="2836">
                  <c:v>335</c:v>
                </c:pt>
                <c:pt idx="2837">
                  <c:v>337</c:v>
                </c:pt>
                <c:pt idx="2838">
                  <c:v>337</c:v>
                </c:pt>
                <c:pt idx="2839">
                  <c:v>337</c:v>
                </c:pt>
                <c:pt idx="2840">
                  <c:v>338</c:v>
                </c:pt>
                <c:pt idx="2841">
                  <c:v>339</c:v>
                </c:pt>
                <c:pt idx="2842">
                  <c:v>338</c:v>
                </c:pt>
                <c:pt idx="2843">
                  <c:v>340</c:v>
                </c:pt>
                <c:pt idx="2844">
                  <c:v>336</c:v>
                </c:pt>
                <c:pt idx="2845">
                  <c:v>338</c:v>
                </c:pt>
                <c:pt idx="2846">
                  <c:v>340</c:v>
                </c:pt>
                <c:pt idx="2847">
                  <c:v>339</c:v>
                </c:pt>
                <c:pt idx="2848">
                  <c:v>338</c:v>
                </c:pt>
                <c:pt idx="2849">
                  <c:v>335</c:v>
                </c:pt>
                <c:pt idx="2850">
                  <c:v>337</c:v>
                </c:pt>
                <c:pt idx="2851">
                  <c:v>336</c:v>
                </c:pt>
                <c:pt idx="2852">
                  <c:v>336</c:v>
                </c:pt>
                <c:pt idx="2853">
                  <c:v>336</c:v>
                </c:pt>
                <c:pt idx="2854">
                  <c:v>337</c:v>
                </c:pt>
                <c:pt idx="2855">
                  <c:v>337</c:v>
                </c:pt>
                <c:pt idx="2856">
                  <c:v>337</c:v>
                </c:pt>
                <c:pt idx="2857">
                  <c:v>336</c:v>
                </c:pt>
                <c:pt idx="2858">
                  <c:v>336</c:v>
                </c:pt>
                <c:pt idx="2859">
                  <c:v>337</c:v>
                </c:pt>
                <c:pt idx="2860">
                  <c:v>336</c:v>
                </c:pt>
                <c:pt idx="2861">
                  <c:v>336</c:v>
                </c:pt>
                <c:pt idx="2862">
                  <c:v>337</c:v>
                </c:pt>
                <c:pt idx="2863">
                  <c:v>338</c:v>
                </c:pt>
                <c:pt idx="2864">
                  <c:v>339</c:v>
                </c:pt>
                <c:pt idx="2865">
                  <c:v>339</c:v>
                </c:pt>
                <c:pt idx="2866">
                  <c:v>339</c:v>
                </c:pt>
                <c:pt idx="2867">
                  <c:v>337</c:v>
                </c:pt>
                <c:pt idx="2868">
                  <c:v>339</c:v>
                </c:pt>
                <c:pt idx="2869">
                  <c:v>339</c:v>
                </c:pt>
                <c:pt idx="2870">
                  <c:v>341</c:v>
                </c:pt>
                <c:pt idx="2871">
                  <c:v>340</c:v>
                </c:pt>
                <c:pt idx="2872">
                  <c:v>339</c:v>
                </c:pt>
                <c:pt idx="2873">
                  <c:v>338</c:v>
                </c:pt>
                <c:pt idx="2874">
                  <c:v>341</c:v>
                </c:pt>
                <c:pt idx="2875">
                  <c:v>340</c:v>
                </c:pt>
                <c:pt idx="2876">
                  <c:v>337</c:v>
                </c:pt>
                <c:pt idx="2877">
                  <c:v>337</c:v>
                </c:pt>
                <c:pt idx="2878">
                  <c:v>339</c:v>
                </c:pt>
                <c:pt idx="2879">
                  <c:v>336</c:v>
                </c:pt>
                <c:pt idx="2880">
                  <c:v>339</c:v>
                </c:pt>
                <c:pt idx="2881">
                  <c:v>339</c:v>
                </c:pt>
                <c:pt idx="2882">
                  <c:v>340</c:v>
                </c:pt>
                <c:pt idx="2883">
                  <c:v>340</c:v>
                </c:pt>
                <c:pt idx="2884">
                  <c:v>338</c:v>
                </c:pt>
                <c:pt idx="2885">
                  <c:v>339</c:v>
                </c:pt>
                <c:pt idx="2886">
                  <c:v>338</c:v>
                </c:pt>
                <c:pt idx="2887">
                  <c:v>337</c:v>
                </c:pt>
                <c:pt idx="2888">
                  <c:v>336</c:v>
                </c:pt>
                <c:pt idx="2889">
                  <c:v>336</c:v>
                </c:pt>
                <c:pt idx="2890">
                  <c:v>336</c:v>
                </c:pt>
                <c:pt idx="2891">
                  <c:v>334</c:v>
                </c:pt>
                <c:pt idx="2892">
                  <c:v>336</c:v>
                </c:pt>
                <c:pt idx="2893">
                  <c:v>332</c:v>
                </c:pt>
                <c:pt idx="2894">
                  <c:v>334</c:v>
                </c:pt>
                <c:pt idx="2895">
                  <c:v>331</c:v>
                </c:pt>
                <c:pt idx="2896">
                  <c:v>333</c:v>
                </c:pt>
                <c:pt idx="2897">
                  <c:v>333</c:v>
                </c:pt>
                <c:pt idx="2898">
                  <c:v>334</c:v>
                </c:pt>
                <c:pt idx="2899">
                  <c:v>335</c:v>
                </c:pt>
                <c:pt idx="2900">
                  <c:v>335</c:v>
                </c:pt>
                <c:pt idx="2901">
                  <c:v>334</c:v>
                </c:pt>
                <c:pt idx="2902">
                  <c:v>336</c:v>
                </c:pt>
                <c:pt idx="2903">
                  <c:v>335</c:v>
                </c:pt>
                <c:pt idx="2904">
                  <c:v>335</c:v>
                </c:pt>
                <c:pt idx="2905">
                  <c:v>335</c:v>
                </c:pt>
                <c:pt idx="2906">
                  <c:v>334</c:v>
                </c:pt>
                <c:pt idx="2907">
                  <c:v>334</c:v>
                </c:pt>
                <c:pt idx="2908">
                  <c:v>335</c:v>
                </c:pt>
                <c:pt idx="2909">
                  <c:v>333</c:v>
                </c:pt>
                <c:pt idx="2910">
                  <c:v>333</c:v>
                </c:pt>
                <c:pt idx="2911">
                  <c:v>335</c:v>
                </c:pt>
                <c:pt idx="2912">
                  <c:v>332</c:v>
                </c:pt>
                <c:pt idx="2913">
                  <c:v>333</c:v>
                </c:pt>
                <c:pt idx="2914">
                  <c:v>333</c:v>
                </c:pt>
                <c:pt idx="2915">
                  <c:v>333</c:v>
                </c:pt>
                <c:pt idx="2916">
                  <c:v>335</c:v>
                </c:pt>
                <c:pt idx="2917">
                  <c:v>334</c:v>
                </c:pt>
                <c:pt idx="2918">
                  <c:v>334</c:v>
                </c:pt>
                <c:pt idx="2919">
                  <c:v>335</c:v>
                </c:pt>
                <c:pt idx="2920">
                  <c:v>334</c:v>
                </c:pt>
                <c:pt idx="2921">
                  <c:v>335</c:v>
                </c:pt>
                <c:pt idx="2922">
                  <c:v>334</c:v>
                </c:pt>
                <c:pt idx="2923">
                  <c:v>335</c:v>
                </c:pt>
                <c:pt idx="2924">
                  <c:v>337</c:v>
                </c:pt>
                <c:pt idx="2925">
                  <c:v>332</c:v>
                </c:pt>
                <c:pt idx="2926">
                  <c:v>334</c:v>
                </c:pt>
                <c:pt idx="2927">
                  <c:v>336</c:v>
                </c:pt>
                <c:pt idx="2928">
                  <c:v>334</c:v>
                </c:pt>
                <c:pt idx="2929">
                  <c:v>337</c:v>
                </c:pt>
                <c:pt idx="2930">
                  <c:v>336</c:v>
                </c:pt>
                <c:pt idx="2931">
                  <c:v>336</c:v>
                </c:pt>
                <c:pt idx="2932">
                  <c:v>338</c:v>
                </c:pt>
                <c:pt idx="2933">
                  <c:v>337</c:v>
                </c:pt>
                <c:pt idx="2934">
                  <c:v>338</c:v>
                </c:pt>
                <c:pt idx="2935">
                  <c:v>340</c:v>
                </c:pt>
                <c:pt idx="2936">
                  <c:v>338</c:v>
                </c:pt>
                <c:pt idx="2937">
                  <c:v>340</c:v>
                </c:pt>
                <c:pt idx="2938">
                  <c:v>339</c:v>
                </c:pt>
                <c:pt idx="2939">
                  <c:v>339</c:v>
                </c:pt>
                <c:pt idx="2940">
                  <c:v>338</c:v>
                </c:pt>
                <c:pt idx="2941">
                  <c:v>338</c:v>
                </c:pt>
                <c:pt idx="2942">
                  <c:v>339</c:v>
                </c:pt>
                <c:pt idx="2943">
                  <c:v>338</c:v>
                </c:pt>
                <c:pt idx="2944">
                  <c:v>337</c:v>
                </c:pt>
                <c:pt idx="2945">
                  <c:v>339</c:v>
                </c:pt>
                <c:pt idx="2946">
                  <c:v>340</c:v>
                </c:pt>
                <c:pt idx="2947">
                  <c:v>338</c:v>
                </c:pt>
                <c:pt idx="2948">
                  <c:v>339</c:v>
                </c:pt>
                <c:pt idx="2949">
                  <c:v>341</c:v>
                </c:pt>
                <c:pt idx="2950">
                  <c:v>340</c:v>
                </c:pt>
                <c:pt idx="2951">
                  <c:v>339</c:v>
                </c:pt>
                <c:pt idx="2952">
                  <c:v>338</c:v>
                </c:pt>
                <c:pt idx="2953">
                  <c:v>337</c:v>
                </c:pt>
                <c:pt idx="2954">
                  <c:v>338</c:v>
                </c:pt>
                <c:pt idx="2955">
                  <c:v>340</c:v>
                </c:pt>
                <c:pt idx="2956">
                  <c:v>338</c:v>
                </c:pt>
                <c:pt idx="2957">
                  <c:v>339</c:v>
                </c:pt>
                <c:pt idx="2958">
                  <c:v>339</c:v>
                </c:pt>
                <c:pt idx="2959">
                  <c:v>338</c:v>
                </c:pt>
                <c:pt idx="2960">
                  <c:v>337</c:v>
                </c:pt>
                <c:pt idx="2961">
                  <c:v>338</c:v>
                </c:pt>
                <c:pt idx="2962">
                  <c:v>335</c:v>
                </c:pt>
                <c:pt idx="2963">
                  <c:v>337</c:v>
                </c:pt>
                <c:pt idx="2964">
                  <c:v>338</c:v>
                </c:pt>
                <c:pt idx="2965">
                  <c:v>338</c:v>
                </c:pt>
                <c:pt idx="2966">
                  <c:v>337</c:v>
                </c:pt>
                <c:pt idx="2967">
                  <c:v>336</c:v>
                </c:pt>
                <c:pt idx="2968">
                  <c:v>337</c:v>
                </c:pt>
                <c:pt idx="2969">
                  <c:v>337</c:v>
                </c:pt>
                <c:pt idx="2970">
                  <c:v>337</c:v>
                </c:pt>
                <c:pt idx="2971">
                  <c:v>337</c:v>
                </c:pt>
                <c:pt idx="2972">
                  <c:v>338</c:v>
                </c:pt>
                <c:pt idx="2973">
                  <c:v>336</c:v>
                </c:pt>
                <c:pt idx="2974">
                  <c:v>337</c:v>
                </c:pt>
                <c:pt idx="2975">
                  <c:v>337</c:v>
                </c:pt>
                <c:pt idx="2976">
                  <c:v>338</c:v>
                </c:pt>
                <c:pt idx="2977">
                  <c:v>340</c:v>
                </c:pt>
                <c:pt idx="2978">
                  <c:v>341</c:v>
                </c:pt>
                <c:pt idx="2979">
                  <c:v>338</c:v>
                </c:pt>
                <c:pt idx="2980">
                  <c:v>339</c:v>
                </c:pt>
                <c:pt idx="2981">
                  <c:v>339</c:v>
                </c:pt>
                <c:pt idx="2982">
                  <c:v>337</c:v>
                </c:pt>
                <c:pt idx="2983">
                  <c:v>337</c:v>
                </c:pt>
                <c:pt idx="2984">
                  <c:v>340</c:v>
                </c:pt>
                <c:pt idx="2985">
                  <c:v>339</c:v>
                </c:pt>
                <c:pt idx="2986">
                  <c:v>340</c:v>
                </c:pt>
                <c:pt idx="2987">
                  <c:v>340</c:v>
                </c:pt>
                <c:pt idx="2988">
                  <c:v>339</c:v>
                </c:pt>
                <c:pt idx="2989">
                  <c:v>342</c:v>
                </c:pt>
                <c:pt idx="2990">
                  <c:v>342</c:v>
                </c:pt>
                <c:pt idx="2991">
                  <c:v>343</c:v>
                </c:pt>
                <c:pt idx="2992">
                  <c:v>342</c:v>
                </c:pt>
                <c:pt idx="2993">
                  <c:v>342</c:v>
                </c:pt>
                <c:pt idx="2994">
                  <c:v>343</c:v>
                </c:pt>
                <c:pt idx="2995">
                  <c:v>339</c:v>
                </c:pt>
                <c:pt idx="2996">
                  <c:v>340</c:v>
                </c:pt>
                <c:pt idx="2997">
                  <c:v>341</c:v>
                </c:pt>
                <c:pt idx="2998">
                  <c:v>342</c:v>
                </c:pt>
                <c:pt idx="2999">
                  <c:v>340</c:v>
                </c:pt>
                <c:pt idx="3000">
                  <c:v>339</c:v>
                </c:pt>
                <c:pt idx="3001">
                  <c:v>342</c:v>
                </c:pt>
                <c:pt idx="3002">
                  <c:v>340</c:v>
                </c:pt>
                <c:pt idx="3003">
                  <c:v>340</c:v>
                </c:pt>
                <c:pt idx="3004">
                  <c:v>342</c:v>
                </c:pt>
                <c:pt idx="3005">
                  <c:v>342</c:v>
                </c:pt>
                <c:pt idx="3006">
                  <c:v>340</c:v>
                </c:pt>
                <c:pt idx="3007">
                  <c:v>340</c:v>
                </c:pt>
                <c:pt idx="3008">
                  <c:v>340</c:v>
                </c:pt>
                <c:pt idx="3009">
                  <c:v>341</c:v>
                </c:pt>
                <c:pt idx="3010">
                  <c:v>342</c:v>
                </c:pt>
                <c:pt idx="3011">
                  <c:v>344</c:v>
                </c:pt>
                <c:pt idx="3012">
                  <c:v>344</c:v>
                </c:pt>
                <c:pt idx="3013">
                  <c:v>343</c:v>
                </c:pt>
                <c:pt idx="3014">
                  <c:v>344</c:v>
                </c:pt>
                <c:pt idx="3015">
                  <c:v>341</c:v>
                </c:pt>
                <c:pt idx="3016">
                  <c:v>344</c:v>
                </c:pt>
                <c:pt idx="3017">
                  <c:v>344</c:v>
                </c:pt>
                <c:pt idx="3018">
                  <c:v>345</c:v>
                </c:pt>
                <c:pt idx="3019">
                  <c:v>344</c:v>
                </c:pt>
                <c:pt idx="3020">
                  <c:v>343</c:v>
                </c:pt>
                <c:pt idx="3021">
                  <c:v>342</c:v>
                </c:pt>
                <c:pt idx="3022">
                  <c:v>342</c:v>
                </c:pt>
                <c:pt idx="3023">
                  <c:v>342</c:v>
                </c:pt>
                <c:pt idx="3024">
                  <c:v>341</c:v>
                </c:pt>
                <c:pt idx="3025">
                  <c:v>343</c:v>
                </c:pt>
                <c:pt idx="3026">
                  <c:v>340</c:v>
                </c:pt>
                <c:pt idx="3027">
                  <c:v>343</c:v>
                </c:pt>
                <c:pt idx="3028">
                  <c:v>343</c:v>
                </c:pt>
                <c:pt idx="3029">
                  <c:v>345</c:v>
                </c:pt>
                <c:pt idx="3030">
                  <c:v>344</c:v>
                </c:pt>
                <c:pt idx="3031">
                  <c:v>345</c:v>
                </c:pt>
                <c:pt idx="3032">
                  <c:v>346</c:v>
                </c:pt>
                <c:pt idx="3033">
                  <c:v>347</c:v>
                </c:pt>
                <c:pt idx="3034">
                  <c:v>348</c:v>
                </c:pt>
                <c:pt idx="3035">
                  <c:v>344</c:v>
                </c:pt>
                <c:pt idx="3036">
                  <c:v>346</c:v>
                </c:pt>
                <c:pt idx="3037">
                  <c:v>348</c:v>
                </c:pt>
                <c:pt idx="3038">
                  <c:v>346</c:v>
                </c:pt>
                <c:pt idx="3039">
                  <c:v>347</c:v>
                </c:pt>
                <c:pt idx="3040">
                  <c:v>346</c:v>
                </c:pt>
                <c:pt idx="3041">
                  <c:v>344</c:v>
                </c:pt>
                <c:pt idx="3042">
                  <c:v>344</c:v>
                </c:pt>
                <c:pt idx="3043">
                  <c:v>344</c:v>
                </c:pt>
                <c:pt idx="3044">
                  <c:v>342</c:v>
                </c:pt>
                <c:pt idx="3045">
                  <c:v>345</c:v>
                </c:pt>
                <c:pt idx="3046">
                  <c:v>344</c:v>
                </c:pt>
                <c:pt idx="3047">
                  <c:v>344</c:v>
                </c:pt>
                <c:pt idx="3048">
                  <c:v>344</c:v>
                </c:pt>
                <c:pt idx="3049">
                  <c:v>345</c:v>
                </c:pt>
                <c:pt idx="3050">
                  <c:v>344</c:v>
                </c:pt>
                <c:pt idx="3051">
                  <c:v>346</c:v>
                </c:pt>
                <c:pt idx="3052">
                  <c:v>348</c:v>
                </c:pt>
                <c:pt idx="3053">
                  <c:v>347</c:v>
                </c:pt>
                <c:pt idx="3054">
                  <c:v>345</c:v>
                </c:pt>
                <c:pt idx="3055">
                  <c:v>346</c:v>
                </c:pt>
                <c:pt idx="3056">
                  <c:v>345</c:v>
                </c:pt>
                <c:pt idx="3057">
                  <c:v>346</c:v>
                </c:pt>
                <c:pt idx="3058">
                  <c:v>347</c:v>
                </c:pt>
                <c:pt idx="3059">
                  <c:v>344</c:v>
                </c:pt>
                <c:pt idx="3060">
                  <c:v>345</c:v>
                </c:pt>
                <c:pt idx="3061">
                  <c:v>347</c:v>
                </c:pt>
                <c:pt idx="3062">
                  <c:v>344</c:v>
                </c:pt>
                <c:pt idx="3063">
                  <c:v>347</c:v>
                </c:pt>
                <c:pt idx="3064">
                  <c:v>348</c:v>
                </c:pt>
                <c:pt idx="3065">
                  <c:v>348</c:v>
                </c:pt>
                <c:pt idx="3066">
                  <c:v>348</c:v>
                </c:pt>
                <c:pt idx="3067">
                  <c:v>346</c:v>
                </c:pt>
                <c:pt idx="3068">
                  <c:v>348</c:v>
                </c:pt>
                <c:pt idx="3069">
                  <c:v>348</c:v>
                </c:pt>
                <c:pt idx="3070">
                  <c:v>349</c:v>
                </c:pt>
                <c:pt idx="3071">
                  <c:v>347</c:v>
                </c:pt>
                <c:pt idx="3072">
                  <c:v>349</c:v>
                </c:pt>
                <c:pt idx="3073">
                  <c:v>347</c:v>
                </c:pt>
                <c:pt idx="3074">
                  <c:v>346</c:v>
                </c:pt>
                <c:pt idx="3075">
                  <c:v>345</c:v>
                </c:pt>
                <c:pt idx="3076">
                  <c:v>346</c:v>
                </c:pt>
                <c:pt idx="3077">
                  <c:v>344</c:v>
                </c:pt>
                <c:pt idx="3078">
                  <c:v>345</c:v>
                </c:pt>
                <c:pt idx="3079">
                  <c:v>346</c:v>
                </c:pt>
                <c:pt idx="3080">
                  <c:v>344</c:v>
                </c:pt>
                <c:pt idx="3081">
                  <c:v>346</c:v>
                </c:pt>
                <c:pt idx="3082">
                  <c:v>345</c:v>
                </c:pt>
                <c:pt idx="3083">
                  <c:v>343</c:v>
                </c:pt>
                <c:pt idx="3084">
                  <c:v>342</c:v>
                </c:pt>
                <c:pt idx="3085">
                  <c:v>343</c:v>
                </c:pt>
                <c:pt idx="3086">
                  <c:v>342</c:v>
                </c:pt>
                <c:pt idx="3087">
                  <c:v>340</c:v>
                </c:pt>
                <c:pt idx="3088">
                  <c:v>343</c:v>
                </c:pt>
                <c:pt idx="3089">
                  <c:v>341</c:v>
                </c:pt>
                <c:pt idx="3090">
                  <c:v>341</c:v>
                </c:pt>
                <c:pt idx="3091">
                  <c:v>340</c:v>
                </c:pt>
                <c:pt idx="3092">
                  <c:v>340</c:v>
                </c:pt>
                <c:pt idx="3093">
                  <c:v>338</c:v>
                </c:pt>
                <c:pt idx="3094">
                  <c:v>342</c:v>
                </c:pt>
                <c:pt idx="3095">
                  <c:v>342</c:v>
                </c:pt>
                <c:pt idx="3096">
                  <c:v>339</c:v>
                </c:pt>
                <c:pt idx="3097">
                  <c:v>338</c:v>
                </c:pt>
                <c:pt idx="3098">
                  <c:v>339</c:v>
                </c:pt>
                <c:pt idx="3099">
                  <c:v>340</c:v>
                </c:pt>
                <c:pt idx="3100">
                  <c:v>342</c:v>
                </c:pt>
                <c:pt idx="3101">
                  <c:v>340</c:v>
                </c:pt>
                <c:pt idx="3102">
                  <c:v>339</c:v>
                </c:pt>
                <c:pt idx="3103">
                  <c:v>340</c:v>
                </c:pt>
                <c:pt idx="3104">
                  <c:v>340</c:v>
                </c:pt>
                <c:pt idx="3105">
                  <c:v>340</c:v>
                </c:pt>
                <c:pt idx="3106">
                  <c:v>340</c:v>
                </c:pt>
                <c:pt idx="3107">
                  <c:v>341</c:v>
                </c:pt>
                <c:pt idx="3108">
                  <c:v>341</c:v>
                </c:pt>
                <c:pt idx="3109">
                  <c:v>340</c:v>
                </c:pt>
                <c:pt idx="3110">
                  <c:v>341</c:v>
                </c:pt>
                <c:pt idx="3111">
                  <c:v>343</c:v>
                </c:pt>
                <c:pt idx="3112">
                  <c:v>342</c:v>
                </c:pt>
                <c:pt idx="3113">
                  <c:v>341</c:v>
                </c:pt>
                <c:pt idx="3114">
                  <c:v>341</c:v>
                </c:pt>
                <c:pt idx="3115">
                  <c:v>341</c:v>
                </c:pt>
                <c:pt idx="3116">
                  <c:v>342</c:v>
                </c:pt>
                <c:pt idx="3117">
                  <c:v>340</c:v>
                </c:pt>
                <c:pt idx="3118">
                  <c:v>340</c:v>
                </c:pt>
                <c:pt idx="3119">
                  <c:v>342</c:v>
                </c:pt>
                <c:pt idx="3120">
                  <c:v>340</c:v>
                </c:pt>
                <c:pt idx="3121">
                  <c:v>340</c:v>
                </c:pt>
                <c:pt idx="3122">
                  <c:v>341</c:v>
                </c:pt>
                <c:pt idx="3123">
                  <c:v>338</c:v>
                </c:pt>
                <c:pt idx="3124">
                  <c:v>340</c:v>
                </c:pt>
                <c:pt idx="3125">
                  <c:v>340</c:v>
                </c:pt>
                <c:pt idx="3126">
                  <c:v>339</c:v>
                </c:pt>
                <c:pt idx="3127">
                  <c:v>342</c:v>
                </c:pt>
                <c:pt idx="3128">
                  <c:v>339</c:v>
                </c:pt>
                <c:pt idx="3129">
                  <c:v>340</c:v>
                </c:pt>
                <c:pt idx="3130">
                  <c:v>338</c:v>
                </c:pt>
                <c:pt idx="3131">
                  <c:v>341</c:v>
                </c:pt>
                <c:pt idx="3132">
                  <c:v>338</c:v>
                </c:pt>
                <c:pt idx="3133">
                  <c:v>339</c:v>
                </c:pt>
                <c:pt idx="3134">
                  <c:v>341</c:v>
                </c:pt>
                <c:pt idx="3135">
                  <c:v>338</c:v>
                </c:pt>
                <c:pt idx="3136">
                  <c:v>338</c:v>
                </c:pt>
                <c:pt idx="3137">
                  <c:v>339</c:v>
                </c:pt>
                <c:pt idx="3138">
                  <c:v>338</c:v>
                </c:pt>
                <c:pt idx="3139">
                  <c:v>339</c:v>
                </c:pt>
                <c:pt idx="3140">
                  <c:v>340</c:v>
                </c:pt>
                <c:pt idx="3141">
                  <c:v>339</c:v>
                </c:pt>
                <c:pt idx="3142">
                  <c:v>339</c:v>
                </c:pt>
                <c:pt idx="3143">
                  <c:v>342</c:v>
                </c:pt>
                <c:pt idx="3144">
                  <c:v>341</c:v>
                </c:pt>
                <c:pt idx="3145">
                  <c:v>344</c:v>
                </c:pt>
                <c:pt idx="3146">
                  <c:v>345</c:v>
                </c:pt>
                <c:pt idx="3147">
                  <c:v>344</c:v>
                </c:pt>
                <c:pt idx="3148">
                  <c:v>346</c:v>
                </c:pt>
                <c:pt idx="3149">
                  <c:v>346</c:v>
                </c:pt>
                <c:pt idx="3150">
                  <c:v>347</c:v>
                </c:pt>
                <c:pt idx="3151">
                  <c:v>349</c:v>
                </c:pt>
                <c:pt idx="3152">
                  <c:v>346</c:v>
                </c:pt>
                <c:pt idx="3153">
                  <c:v>347</c:v>
                </c:pt>
                <c:pt idx="3154">
                  <c:v>346</c:v>
                </c:pt>
                <c:pt idx="3155">
                  <c:v>345</c:v>
                </c:pt>
                <c:pt idx="3156">
                  <c:v>347</c:v>
                </c:pt>
                <c:pt idx="3157">
                  <c:v>346</c:v>
                </c:pt>
                <c:pt idx="3158">
                  <c:v>345</c:v>
                </c:pt>
                <c:pt idx="3159">
                  <c:v>346</c:v>
                </c:pt>
                <c:pt idx="3160">
                  <c:v>344</c:v>
                </c:pt>
                <c:pt idx="3161">
                  <c:v>344</c:v>
                </c:pt>
                <c:pt idx="3162">
                  <c:v>346</c:v>
                </c:pt>
                <c:pt idx="3163">
                  <c:v>345</c:v>
                </c:pt>
                <c:pt idx="3164">
                  <c:v>346</c:v>
                </c:pt>
                <c:pt idx="3165">
                  <c:v>343</c:v>
                </c:pt>
                <c:pt idx="3166">
                  <c:v>346</c:v>
                </c:pt>
                <c:pt idx="3167">
                  <c:v>342</c:v>
                </c:pt>
                <c:pt idx="3168">
                  <c:v>346</c:v>
                </c:pt>
                <c:pt idx="3169">
                  <c:v>343</c:v>
                </c:pt>
                <c:pt idx="3170">
                  <c:v>346</c:v>
                </c:pt>
                <c:pt idx="3171">
                  <c:v>345</c:v>
                </c:pt>
                <c:pt idx="3172">
                  <c:v>345</c:v>
                </c:pt>
                <c:pt idx="3173">
                  <c:v>347</c:v>
                </c:pt>
                <c:pt idx="3174">
                  <c:v>345</c:v>
                </c:pt>
                <c:pt idx="3175">
                  <c:v>345</c:v>
                </c:pt>
                <c:pt idx="3176">
                  <c:v>345</c:v>
                </c:pt>
                <c:pt idx="3177">
                  <c:v>344</c:v>
                </c:pt>
                <c:pt idx="3178">
                  <c:v>343</c:v>
                </c:pt>
                <c:pt idx="3179">
                  <c:v>342</c:v>
                </c:pt>
                <c:pt idx="3180">
                  <c:v>344</c:v>
                </c:pt>
                <c:pt idx="3181">
                  <c:v>345</c:v>
                </c:pt>
                <c:pt idx="3182">
                  <c:v>343</c:v>
                </c:pt>
                <c:pt idx="3183">
                  <c:v>344</c:v>
                </c:pt>
                <c:pt idx="3184">
                  <c:v>344</c:v>
                </c:pt>
                <c:pt idx="3185">
                  <c:v>344</c:v>
                </c:pt>
                <c:pt idx="3186">
                  <c:v>346</c:v>
                </c:pt>
                <c:pt idx="3187">
                  <c:v>345</c:v>
                </c:pt>
                <c:pt idx="3188">
                  <c:v>345</c:v>
                </c:pt>
                <c:pt idx="3189">
                  <c:v>346</c:v>
                </c:pt>
                <c:pt idx="3190">
                  <c:v>348</c:v>
                </c:pt>
                <c:pt idx="3191">
                  <c:v>344</c:v>
                </c:pt>
                <c:pt idx="3192">
                  <c:v>344</c:v>
                </c:pt>
                <c:pt idx="3193">
                  <c:v>344</c:v>
                </c:pt>
                <c:pt idx="3194">
                  <c:v>346</c:v>
                </c:pt>
                <c:pt idx="3195">
                  <c:v>345</c:v>
                </c:pt>
                <c:pt idx="3196">
                  <c:v>344</c:v>
                </c:pt>
                <c:pt idx="3197">
                  <c:v>344</c:v>
                </c:pt>
                <c:pt idx="3198">
                  <c:v>344</c:v>
                </c:pt>
                <c:pt idx="3199">
                  <c:v>344</c:v>
                </c:pt>
                <c:pt idx="3200">
                  <c:v>343</c:v>
                </c:pt>
                <c:pt idx="3201">
                  <c:v>345</c:v>
                </c:pt>
                <c:pt idx="3202">
                  <c:v>344</c:v>
                </c:pt>
                <c:pt idx="3203">
                  <c:v>345</c:v>
                </c:pt>
                <c:pt idx="3204">
                  <c:v>346</c:v>
                </c:pt>
                <c:pt idx="3205">
                  <c:v>343</c:v>
                </c:pt>
                <c:pt idx="3206">
                  <c:v>347</c:v>
                </c:pt>
                <c:pt idx="3207">
                  <c:v>347</c:v>
                </c:pt>
                <c:pt idx="3208">
                  <c:v>346</c:v>
                </c:pt>
                <c:pt idx="3209">
                  <c:v>346</c:v>
                </c:pt>
                <c:pt idx="3210">
                  <c:v>346</c:v>
                </c:pt>
                <c:pt idx="3211">
                  <c:v>344</c:v>
                </c:pt>
                <c:pt idx="3212">
                  <c:v>346</c:v>
                </c:pt>
                <c:pt idx="3213">
                  <c:v>345</c:v>
                </c:pt>
                <c:pt idx="3214">
                  <c:v>345</c:v>
                </c:pt>
                <c:pt idx="3215">
                  <c:v>344</c:v>
                </c:pt>
                <c:pt idx="3216">
                  <c:v>345</c:v>
                </c:pt>
                <c:pt idx="3217">
                  <c:v>347</c:v>
                </c:pt>
                <c:pt idx="3218">
                  <c:v>345</c:v>
                </c:pt>
                <c:pt idx="3219">
                  <c:v>344</c:v>
                </c:pt>
                <c:pt idx="3220">
                  <c:v>345</c:v>
                </c:pt>
                <c:pt idx="3221">
                  <c:v>345</c:v>
                </c:pt>
                <c:pt idx="3222">
                  <c:v>344</c:v>
                </c:pt>
                <c:pt idx="3223">
                  <c:v>347</c:v>
                </c:pt>
                <c:pt idx="3224">
                  <c:v>345</c:v>
                </c:pt>
                <c:pt idx="3225">
                  <c:v>344</c:v>
                </c:pt>
                <c:pt idx="3226">
                  <c:v>346</c:v>
                </c:pt>
                <c:pt idx="3227">
                  <c:v>346</c:v>
                </c:pt>
                <c:pt idx="3228">
                  <c:v>347</c:v>
                </c:pt>
                <c:pt idx="3229">
                  <c:v>347</c:v>
                </c:pt>
                <c:pt idx="3230">
                  <c:v>347</c:v>
                </c:pt>
                <c:pt idx="3231">
                  <c:v>346</c:v>
                </c:pt>
                <c:pt idx="3232">
                  <c:v>345</c:v>
                </c:pt>
                <c:pt idx="3233">
                  <c:v>347</c:v>
                </c:pt>
                <c:pt idx="3234">
                  <c:v>348</c:v>
                </c:pt>
                <c:pt idx="3235">
                  <c:v>344</c:v>
                </c:pt>
                <c:pt idx="3236">
                  <c:v>344</c:v>
                </c:pt>
                <c:pt idx="3237">
                  <c:v>344</c:v>
                </c:pt>
                <c:pt idx="3238">
                  <c:v>346</c:v>
                </c:pt>
                <c:pt idx="3239">
                  <c:v>343</c:v>
                </c:pt>
                <c:pt idx="3240">
                  <c:v>348</c:v>
                </c:pt>
                <c:pt idx="3241">
                  <c:v>346</c:v>
                </c:pt>
                <c:pt idx="3242">
                  <c:v>345</c:v>
                </c:pt>
                <c:pt idx="3243">
                  <c:v>347</c:v>
                </c:pt>
                <c:pt idx="3244">
                  <c:v>344</c:v>
                </c:pt>
                <c:pt idx="3245">
                  <c:v>343</c:v>
                </c:pt>
                <c:pt idx="3246">
                  <c:v>344</c:v>
                </c:pt>
                <c:pt idx="3247">
                  <c:v>344</c:v>
                </c:pt>
                <c:pt idx="3248">
                  <c:v>343</c:v>
                </c:pt>
                <c:pt idx="3249">
                  <c:v>344</c:v>
                </c:pt>
                <c:pt idx="3250">
                  <c:v>342</c:v>
                </c:pt>
                <c:pt idx="3251">
                  <c:v>342</c:v>
                </c:pt>
                <c:pt idx="3252">
                  <c:v>346</c:v>
                </c:pt>
                <c:pt idx="3253">
                  <c:v>343</c:v>
                </c:pt>
                <c:pt idx="3254">
                  <c:v>341</c:v>
                </c:pt>
                <c:pt idx="3255">
                  <c:v>343</c:v>
                </c:pt>
                <c:pt idx="3256">
                  <c:v>344</c:v>
                </c:pt>
                <c:pt idx="3257">
                  <c:v>343</c:v>
                </c:pt>
                <c:pt idx="3258">
                  <c:v>345</c:v>
                </c:pt>
                <c:pt idx="3259">
                  <c:v>344</c:v>
                </c:pt>
                <c:pt idx="3260">
                  <c:v>342</c:v>
                </c:pt>
                <c:pt idx="3261">
                  <c:v>342</c:v>
                </c:pt>
                <c:pt idx="3262">
                  <c:v>342</c:v>
                </c:pt>
                <c:pt idx="3263">
                  <c:v>340</c:v>
                </c:pt>
                <c:pt idx="3264">
                  <c:v>338</c:v>
                </c:pt>
                <c:pt idx="3265">
                  <c:v>341</c:v>
                </c:pt>
                <c:pt idx="3266">
                  <c:v>340</c:v>
                </c:pt>
                <c:pt idx="3267">
                  <c:v>340</c:v>
                </c:pt>
                <c:pt idx="3268">
                  <c:v>339</c:v>
                </c:pt>
                <c:pt idx="3269">
                  <c:v>343</c:v>
                </c:pt>
                <c:pt idx="3270">
                  <c:v>343</c:v>
                </c:pt>
                <c:pt idx="3271">
                  <c:v>343</c:v>
                </c:pt>
                <c:pt idx="3272">
                  <c:v>344</c:v>
                </c:pt>
                <c:pt idx="3273">
                  <c:v>342</c:v>
                </c:pt>
                <c:pt idx="3274">
                  <c:v>342</c:v>
                </c:pt>
                <c:pt idx="3275">
                  <c:v>341</c:v>
                </c:pt>
                <c:pt idx="3276">
                  <c:v>342</c:v>
                </c:pt>
                <c:pt idx="3277">
                  <c:v>343</c:v>
                </c:pt>
                <c:pt idx="3278">
                  <c:v>343</c:v>
                </c:pt>
                <c:pt idx="3279">
                  <c:v>343</c:v>
                </c:pt>
                <c:pt idx="3280">
                  <c:v>342</c:v>
                </c:pt>
                <c:pt idx="3281">
                  <c:v>341</c:v>
                </c:pt>
                <c:pt idx="3282">
                  <c:v>341</c:v>
                </c:pt>
                <c:pt idx="3283">
                  <c:v>340</c:v>
                </c:pt>
                <c:pt idx="3284">
                  <c:v>341</c:v>
                </c:pt>
                <c:pt idx="3285">
                  <c:v>341</c:v>
                </c:pt>
                <c:pt idx="3286">
                  <c:v>341</c:v>
                </c:pt>
                <c:pt idx="3287">
                  <c:v>341</c:v>
                </c:pt>
                <c:pt idx="3288">
                  <c:v>341</c:v>
                </c:pt>
                <c:pt idx="3289">
                  <c:v>340</c:v>
                </c:pt>
                <c:pt idx="3290">
                  <c:v>340</c:v>
                </c:pt>
                <c:pt idx="3291">
                  <c:v>341</c:v>
                </c:pt>
                <c:pt idx="3292">
                  <c:v>342</c:v>
                </c:pt>
                <c:pt idx="3293">
                  <c:v>340</c:v>
                </c:pt>
                <c:pt idx="3294">
                  <c:v>342</c:v>
                </c:pt>
                <c:pt idx="3295">
                  <c:v>341</c:v>
                </c:pt>
                <c:pt idx="3296">
                  <c:v>341</c:v>
                </c:pt>
                <c:pt idx="3297">
                  <c:v>341</c:v>
                </c:pt>
                <c:pt idx="3298">
                  <c:v>343</c:v>
                </c:pt>
                <c:pt idx="3299">
                  <c:v>341</c:v>
                </c:pt>
                <c:pt idx="3300">
                  <c:v>340</c:v>
                </c:pt>
                <c:pt idx="3301">
                  <c:v>343</c:v>
                </c:pt>
                <c:pt idx="3302">
                  <c:v>342</c:v>
                </c:pt>
                <c:pt idx="3303">
                  <c:v>342</c:v>
                </c:pt>
                <c:pt idx="3304">
                  <c:v>342</c:v>
                </c:pt>
                <c:pt idx="3305">
                  <c:v>344</c:v>
                </c:pt>
                <c:pt idx="3306">
                  <c:v>342</c:v>
                </c:pt>
                <c:pt idx="3307">
                  <c:v>343</c:v>
                </c:pt>
                <c:pt idx="3308">
                  <c:v>343</c:v>
                </c:pt>
                <c:pt idx="3309">
                  <c:v>344</c:v>
                </c:pt>
                <c:pt idx="3310">
                  <c:v>343</c:v>
                </c:pt>
                <c:pt idx="3311">
                  <c:v>345</c:v>
                </c:pt>
                <c:pt idx="3312">
                  <c:v>341</c:v>
                </c:pt>
                <c:pt idx="3313">
                  <c:v>343</c:v>
                </c:pt>
                <c:pt idx="3314">
                  <c:v>343</c:v>
                </c:pt>
                <c:pt idx="3315">
                  <c:v>346</c:v>
                </c:pt>
                <c:pt idx="3316">
                  <c:v>344</c:v>
                </c:pt>
                <c:pt idx="3317">
                  <c:v>343</c:v>
                </c:pt>
                <c:pt idx="3318">
                  <c:v>345</c:v>
                </c:pt>
                <c:pt idx="3319">
                  <c:v>346</c:v>
                </c:pt>
                <c:pt idx="3320">
                  <c:v>345</c:v>
                </c:pt>
                <c:pt idx="3321">
                  <c:v>346</c:v>
                </c:pt>
                <c:pt idx="3322">
                  <c:v>345</c:v>
                </c:pt>
                <c:pt idx="3323">
                  <c:v>348</c:v>
                </c:pt>
                <c:pt idx="3324">
                  <c:v>344</c:v>
                </c:pt>
                <c:pt idx="3325">
                  <c:v>346</c:v>
                </c:pt>
                <c:pt idx="3326">
                  <c:v>344</c:v>
                </c:pt>
                <c:pt idx="3327">
                  <c:v>342</c:v>
                </c:pt>
                <c:pt idx="3328">
                  <c:v>344</c:v>
                </c:pt>
                <c:pt idx="3329">
                  <c:v>345</c:v>
                </c:pt>
                <c:pt idx="3330">
                  <c:v>344</c:v>
                </c:pt>
                <c:pt idx="3331">
                  <c:v>344</c:v>
                </c:pt>
                <c:pt idx="3332">
                  <c:v>344</c:v>
                </c:pt>
                <c:pt idx="3333">
                  <c:v>342</c:v>
                </c:pt>
                <c:pt idx="3334">
                  <c:v>344</c:v>
                </c:pt>
                <c:pt idx="3335">
                  <c:v>342</c:v>
                </c:pt>
                <c:pt idx="3336">
                  <c:v>344</c:v>
                </c:pt>
                <c:pt idx="3337">
                  <c:v>345</c:v>
                </c:pt>
                <c:pt idx="3338">
                  <c:v>340</c:v>
                </c:pt>
                <c:pt idx="3339">
                  <c:v>344</c:v>
                </c:pt>
                <c:pt idx="3340">
                  <c:v>341</c:v>
                </c:pt>
                <c:pt idx="3341">
                  <c:v>342</c:v>
                </c:pt>
                <c:pt idx="3342">
                  <c:v>342</c:v>
                </c:pt>
                <c:pt idx="3343">
                  <c:v>344</c:v>
                </c:pt>
                <c:pt idx="3344">
                  <c:v>341</c:v>
                </c:pt>
                <c:pt idx="3345">
                  <c:v>343</c:v>
                </c:pt>
                <c:pt idx="3346">
                  <c:v>341</c:v>
                </c:pt>
                <c:pt idx="3347">
                  <c:v>342</c:v>
                </c:pt>
                <c:pt idx="3348">
                  <c:v>341</c:v>
                </c:pt>
                <c:pt idx="3349">
                  <c:v>343</c:v>
                </c:pt>
                <c:pt idx="3350">
                  <c:v>342</c:v>
                </c:pt>
                <c:pt idx="3351">
                  <c:v>344</c:v>
                </c:pt>
                <c:pt idx="3352">
                  <c:v>345</c:v>
                </c:pt>
                <c:pt idx="3353">
                  <c:v>345</c:v>
                </c:pt>
                <c:pt idx="3354">
                  <c:v>344</c:v>
                </c:pt>
                <c:pt idx="3355">
                  <c:v>346</c:v>
                </c:pt>
                <c:pt idx="3356">
                  <c:v>346</c:v>
                </c:pt>
                <c:pt idx="3357">
                  <c:v>344</c:v>
                </c:pt>
                <c:pt idx="3358">
                  <c:v>344</c:v>
                </c:pt>
                <c:pt idx="3359">
                  <c:v>345</c:v>
                </c:pt>
                <c:pt idx="3360">
                  <c:v>345</c:v>
                </c:pt>
                <c:pt idx="3361">
                  <c:v>346</c:v>
                </c:pt>
                <c:pt idx="3362">
                  <c:v>342</c:v>
                </c:pt>
                <c:pt idx="3363">
                  <c:v>343</c:v>
                </c:pt>
                <c:pt idx="3364">
                  <c:v>342</c:v>
                </c:pt>
                <c:pt idx="3365">
                  <c:v>345</c:v>
                </c:pt>
                <c:pt idx="3366">
                  <c:v>343</c:v>
                </c:pt>
                <c:pt idx="3367">
                  <c:v>345</c:v>
                </c:pt>
                <c:pt idx="3368">
                  <c:v>345</c:v>
                </c:pt>
                <c:pt idx="3369">
                  <c:v>345</c:v>
                </c:pt>
                <c:pt idx="3370">
                  <c:v>348</c:v>
                </c:pt>
                <c:pt idx="3371">
                  <c:v>347</c:v>
                </c:pt>
                <c:pt idx="3372">
                  <c:v>349</c:v>
                </c:pt>
                <c:pt idx="3373">
                  <c:v>347</c:v>
                </c:pt>
                <c:pt idx="3374">
                  <c:v>349</c:v>
                </c:pt>
                <c:pt idx="3375">
                  <c:v>346</c:v>
                </c:pt>
                <c:pt idx="3376">
                  <c:v>347</c:v>
                </c:pt>
                <c:pt idx="3377">
                  <c:v>346</c:v>
                </c:pt>
                <c:pt idx="3378">
                  <c:v>345</c:v>
                </c:pt>
                <c:pt idx="3379">
                  <c:v>343</c:v>
                </c:pt>
                <c:pt idx="3380">
                  <c:v>347</c:v>
                </c:pt>
                <c:pt idx="3381">
                  <c:v>343</c:v>
                </c:pt>
                <c:pt idx="3382">
                  <c:v>345</c:v>
                </c:pt>
                <c:pt idx="3383">
                  <c:v>344</c:v>
                </c:pt>
                <c:pt idx="3384">
                  <c:v>344</c:v>
                </c:pt>
                <c:pt idx="3385">
                  <c:v>344</c:v>
                </c:pt>
                <c:pt idx="3386">
                  <c:v>345</c:v>
                </c:pt>
                <c:pt idx="3387">
                  <c:v>344</c:v>
                </c:pt>
                <c:pt idx="3388">
                  <c:v>344</c:v>
                </c:pt>
                <c:pt idx="3389">
                  <c:v>344</c:v>
                </c:pt>
                <c:pt idx="3390">
                  <c:v>344</c:v>
                </c:pt>
                <c:pt idx="3391">
                  <c:v>343</c:v>
                </c:pt>
                <c:pt idx="3392">
                  <c:v>344</c:v>
                </c:pt>
                <c:pt idx="3393">
                  <c:v>343</c:v>
                </c:pt>
                <c:pt idx="3394">
                  <c:v>343</c:v>
                </c:pt>
                <c:pt idx="3395">
                  <c:v>343</c:v>
                </c:pt>
                <c:pt idx="3396">
                  <c:v>345</c:v>
                </c:pt>
                <c:pt idx="3397">
                  <c:v>345</c:v>
                </c:pt>
                <c:pt idx="3398">
                  <c:v>343</c:v>
                </c:pt>
                <c:pt idx="3399">
                  <c:v>343</c:v>
                </c:pt>
                <c:pt idx="3400">
                  <c:v>345</c:v>
                </c:pt>
                <c:pt idx="3401">
                  <c:v>344</c:v>
                </c:pt>
                <c:pt idx="3402">
                  <c:v>343</c:v>
                </c:pt>
                <c:pt idx="3403">
                  <c:v>346</c:v>
                </c:pt>
                <c:pt idx="3404">
                  <c:v>345</c:v>
                </c:pt>
                <c:pt idx="3405">
                  <c:v>345</c:v>
                </c:pt>
                <c:pt idx="3406">
                  <c:v>346</c:v>
                </c:pt>
                <c:pt idx="3407">
                  <c:v>345</c:v>
                </c:pt>
                <c:pt idx="3408">
                  <c:v>344</c:v>
                </c:pt>
                <c:pt idx="3409">
                  <c:v>343</c:v>
                </c:pt>
                <c:pt idx="3410">
                  <c:v>343</c:v>
                </c:pt>
                <c:pt idx="3411">
                  <c:v>344</c:v>
                </c:pt>
                <c:pt idx="3412">
                  <c:v>346</c:v>
                </c:pt>
                <c:pt idx="3413">
                  <c:v>342</c:v>
                </c:pt>
                <c:pt idx="3414">
                  <c:v>343</c:v>
                </c:pt>
                <c:pt idx="3415">
                  <c:v>345</c:v>
                </c:pt>
                <c:pt idx="3416">
                  <c:v>347</c:v>
                </c:pt>
                <c:pt idx="3417">
                  <c:v>346</c:v>
                </c:pt>
                <c:pt idx="3418">
                  <c:v>344</c:v>
                </c:pt>
                <c:pt idx="3419">
                  <c:v>345</c:v>
                </c:pt>
                <c:pt idx="3420">
                  <c:v>343</c:v>
                </c:pt>
                <c:pt idx="3421">
                  <c:v>342</c:v>
                </c:pt>
                <c:pt idx="3422">
                  <c:v>343</c:v>
                </c:pt>
                <c:pt idx="3423">
                  <c:v>343</c:v>
                </c:pt>
                <c:pt idx="3424">
                  <c:v>343</c:v>
                </c:pt>
                <c:pt idx="3425">
                  <c:v>343</c:v>
                </c:pt>
                <c:pt idx="3426">
                  <c:v>340</c:v>
                </c:pt>
                <c:pt idx="3427">
                  <c:v>344</c:v>
                </c:pt>
                <c:pt idx="3428">
                  <c:v>342</c:v>
                </c:pt>
                <c:pt idx="3429">
                  <c:v>345</c:v>
                </c:pt>
                <c:pt idx="3430">
                  <c:v>341</c:v>
                </c:pt>
                <c:pt idx="3431">
                  <c:v>342</c:v>
                </c:pt>
                <c:pt idx="3432">
                  <c:v>341</c:v>
                </c:pt>
                <c:pt idx="3433">
                  <c:v>341</c:v>
                </c:pt>
                <c:pt idx="3434">
                  <c:v>341</c:v>
                </c:pt>
                <c:pt idx="3435">
                  <c:v>339</c:v>
                </c:pt>
                <c:pt idx="3436">
                  <c:v>341</c:v>
                </c:pt>
                <c:pt idx="3437">
                  <c:v>343</c:v>
                </c:pt>
                <c:pt idx="3438">
                  <c:v>339</c:v>
                </c:pt>
                <c:pt idx="3439">
                  <c:v>341</c:v>
                </c:pt>
                <c:pt idx="3440">
                  <c:v>343</c:v>
                </c:pt>
                <c:pt idx="3441">
                  <c:v>340</c:v>
                </c:pt>
                <c:pt idx="3442">
                  <c:v>342</c:v>
                </c:pt>
                <c:pt idx="3443">
                  <c:v>341</c:v>
                </c:pt>
                <c:pt idx="3444">
                  <c:v>340</c:v>
                </c:pt>
                <c:pt idx="3445">
                  <c:v>340</c:v>
                </c:pt>
                <c:pt idx="3446">
                  <c:v>343</c:v>
                </c:pt>
                <c:pt idx="3447">
                  <c:v>341</c:v>
                </c:pt>
                <c:pt idx="3448">
                  <c:v>341</c:v>
                </c:pt>
                <c:pt idx="3449">
                  <c:v>341</c:v>
                </c:pt>
                <c:pt idx="3450">
                  <c:v>342</c:v>
                </c:pt>
                <c:pt idx="3451">
                  <c:v>341</c:v>
                </c:pt>
                <c:pt idx="3452">
                  <c:v>343</c:v>
                </c:pt>
                <c:pt idx="3453">
                  <c:v>341</c:v>
                </c:pt>
                <c:pt idx="3454">
                  <c:v>341</c:v>
                </c:pt>
                <c:pt idx="3455">
                  <c:v>342</c:v>
                </c:pt>
                <c:pt idx="3456">
                  <c:v>343</c:v>
                </c:pt>
                <c:pt idx="3457">
                  <c:v>341</c:v>
                </c:pt>
                <c:pt idx="3458">
                  <c:v>341</c:v>
                </c:pt>
                <c:pt idx="3459">
                  <c:v>340</c:v>
                </c:pt>
                <c:pt idx="3460">
                  <c:v>341</c:v>
                </c:pt>
                <c:pt idx="3461">
                  <c:v>343</c:v>
                </c:pt>
                <c:pt idx="3462">
                  <c:v>343</c:v>
                </c:pt>
                <c:pt idx="3463">
                  <c:v>343</c:v>
                </c:pt>
                <c:pt idx="3464">
                  <c:v>344</c:v>
                </c:pt>
                <c:pt idx="3465">
                  <c:v>343</c:v>
                </c:pt>
                <c:pt idx="3466">
                  <c:v>341</c:v>
                </c:pt>
                <c:pt idx="3467">
                  <c:v>344</c:v>
                </c:pt>
                <c:pt idx="3468">
                  <c:v>343</c:v>
                </c:pt>
                <c:pt idx="3469">
                  <c:v>343</c:v>
                </c:pt>
                <c:pt idx="3470">
                  <c:v>342</c:v>
                </c:pt>
                <c:pt idx="3471">
                  <c:v>346</c:v>
                </c:pt>
                <c:pt idx="3472">
                  <c:v>343</c:v>
                </c:pt>
                <c:pt idx="3473">
                  <c:v>344</c:v>
                </c:pt>
                <c:pt idx="3474">
                  <c:v>343</c:v>
                </c:pt>
                <c:pt idx="3475">
                  <c:v>342</c:v>
                </c:pt>
                <c:pt idx="3476">
                  <c:v>343</c:v>
                </c:pt>
                <c:pt idx="3477">
                  <c:v>343</c:v>
                </c:pt>
                <c:pt idx="3478">
                  <c:v>343</c:v>
                </c:pt>
                <c:pt idx="3479">
                  <c:v>342</c:v>
                </c:pt>
                <c:pt idx="3480">
                  <c:v>343</c:v>
                </c:pt>
                <c:pt idx="3481">
                  <c:v>344</c:v>
                </c:pt>
                <c:pt idx="3482">
                  <c:v>342</c:v>
                </c:pt>
                <c:pt idx="3483">
                  <c:v>341</c:v>
                </c:pt>
                <c:pt idx="3484">
                  <c:v>341</c:v>
                </c:pt>
                <c:pt idx="3485">
                  <c:v>341</c:v>
                </c:pt>
                <c:pt idx="3486">
                  <c:v>343</c:v>
                </c:pt>
                <c:pt idx="3487">
                  <c:v>342</c:v>
                </c:pt>
                <c:pt idx="3488">
                  <c:v>345</c:v>
                </c:pt>
                <c:pt idx="3489">
                  <c:v>343</c:v>
                </c:pt>
                <c:pt idx="3490">
                  <c:v>343</c:v>
                </c:pt>
                <c:pt idx="3491">
                  <c:v>342</c:v>
                </c:pt>
                <c:pt idx="3492">
                  <c:v>345</c:v>
                </c:pt>
                <c:pt idx="3493">
                  <c:v>343</c:v>
                </c:pt>
                <c:pt idx="3494">
                  <c:v>344</c:v>
                </c:pt>
                <c:pt idx="3495">
                  <c:v>344</c:v>
                </c:pt>
                <c:pt idx="3496">
                  <c:v>347</c:v>
                </c:pt>
                <c:pt idx="3497">
                  <c:v>343</c:v>
                </c:pt>
                <c:pt idx="3498">
                  <c:v>345</c:v>
                </c:pt>
                <c:pt idx="3499">
                  <c:v>343</c:v>
                </c:pt>
                <c:pt idx="3500">
                  <c:v>345</c:v>
                </c:pt>
                <c:pt idx="3501">
                  <c:v>345</c:v>
                </c:pt>
                <c:pt idx="3502">
                  <c:v>346</c:v>
                </c:pt>
                <c:pt idx="3503">
                  <c:v>344</c:v>
                </c:pt>
                <c:pt idx="3504">
                  <c:v>345</c:v>
                </c:pt>
                <c:pt idx="3505">
                  <c:v>345</c:v>
                </c:pt>
                <c:pt idx="3506">
                  <c:v>345</c:v>
                </c:pt>
                <c:pt idx="3507">
                  <c:v>344</c:v>
                </c:pt>
                <c:pt idx="3508">
                  <c:v>344</c:v>
                </c:pt>
                <c:pt idx="3509">
                  <c:v>341</c:v>
                </c:pt>
                <c:pt idx="3510">
                  <c:v>341</c:v>
                </c:pt>
                <c:pt idx="3511">
                  <c:v>344</c:v>
                </c:pt>
                <c:pt idx="3512">
                  <c:v>345</c:v>
                </c:pt>
                <c:pt idx="3513">
                  <c:v>342</c:v>
                </c:pt>
                <c:pt idx="3514">
                  <c:v>344</c:v>
                </c:pt>
                <c:pt idx="3515">
                  <c:v>344</c:v>
                </c:pt>
                <c:pt idx="3516">
                  <c:v>344</c:v>
                </c:pt>
                <c:pt idx="3517">
                  <c:v>344</c:v>
                </c:pt>
                <c:pt idx="3518">
                  <c:v>345</c:v>
                </c:pt>
                <c:pt idx="3519">
                  <c:v>345</c:v>
                </c:pt>
                <c:pt idx="3520">
                  <c:v>345</c:v>
                </c:pt>
                <c:pt idx="3521">
                  <c:v>345</c:v>
                </c:pt>
                <c:pt idx="3522">
                  <c:v>345</c:v>
                </c:pt>
                <c:pt idx="3523">
                  <c:v>346</c:v>
                </c:pt>
                <c:pt idx="3524">
                  <c:v>345</c:v>
                </c:pt>
                <c:pt idx="3525">
                  <c:v>343</c:v>
                </c:pt>
                <c:pt idx="3526">
                  <c:v>344</c:v>
                </c:pt>
                <c:pt idx="3527">
                  <c:v>343</c:v>
                </c:pt>
                <c:pt idx="3528">
                  <c:v>340</c:v>
                </c:pt>
                <c:pt idx="3529">
                  <c:v>341</c:v>
                </c:pt>
                <c:pt idx="3530">
                  <c:v>343</c:v>
                </c:pt>
                <c:pt idx="3531">
                  <c:v>340</c:v>
                </c:pt>
                <c:pt idx="3532">
                  <c:v>342</c:v>
                </c:pt>
                <c:pt idx="3533">
                  <c:v>342</c:v>
                </c:pt>
                <c:pt idx="3534">
                  <c:v>341</c:v>
                </c:pt>
                <c:pt idx="3535">
                  <c:v>342</c:v>
                </c:pt>
                <c:pt idx="3536">
                  <c:v>343</c:v>
                </c:pt>
                <c:pt idx="3537">
                  <c:v>343</c:v>
                </c:pt>
                <c:pt idx="3538">
                  <c:v>344</c:v>
                </c:pt>
                <c:pt idx="3539">
                  <c:v>343</c:v>
                </c:pt>
                <c:pt idx="3540">
                  <c:v>346</c:v>
                </c:pt>
                <c:pt idx="3541">
                  <c:v>346</c:v>
                </c:pt>
                <c:pt idx="3542">
                  <c:v>346</c:v>
                </c:pt>
                <c:pt idx="3543">
                  <c:v>345</c:v>
                </c:pt>
                <c:pt idx="3544">
                  <c:v>346</c:v>
                </c:pt>
                <c:pt idx="3545">
                  <c:v>343</c:v>
                </c:pt>
                <c:pt idx="3546">
                  <c:v>344</c:v>
                </c:pt>
                <c:pt idx="3547">
                  <c:v>344</c:v>
                </c:pt>
                <c:pt idx="3548">
                  <c:v>343</c:v>
                </c:pt>
                <c:pt idx="3549">
                  <c:v>345</c:v>
                </c:pt>
                <c:pt idx="3550">
                  <c:v>344</c:v>
                </c:pt>
                <c:pt idx="3551">
                  <c:v>344</c:v>
                </c:pt>
                <c:pt idx="3552">
                  <c:v>345</c:v>
                </c:pt>
                <c:pt idx="3553">
                  <c:v>347</c:v>
                </c:pt>
                <c:pt idx="3554">
                  <c:v>347</c:v>
                </c:pt>
                <c:pt idx="3555">
                  <c:v>345</c:v>
                </c:pt>
                <c:pt idx="3556">
                  <c:v>345</c:v>
                </c:pt>
                <c:pt idx="3557">
                  <c:v>345</c:v>
                </c:pt>
                <c:pt idx="3558">
                  <c:v>341</c:v>
                </c:pt>
                <c:pt idx="3559">
                  <c:v>343</c:v>
                </c:pt>
                <c:pt idx="3560">
                  <c:v>344</c:v>
                </c:pt>
                <c:pt idx="3561">
                  <c:v>342</c:v>
                </c:pt>
                <c:pt idx="3562">
                  <c:v>342</c:v>
                </c:pt>
                <c:pt idx="3563">
                  <c:v>341</c:v>
                </c:pt>
                <c:pt idx="3564">
                  <c:v>341</c:v>
                </c:pt>
                <c:pt idx="3565">
                  <c:v>339</c:v>
                </c:pt>
                <c:pt idx="3566">
                  <c:v>340</c:v>
                </c:pt>
                <c:pt idx="3567">
                  <c:v>341</c:v>
                </c:pt>
                <c:pt idx="3568">
                  <c:v>341</c:v>
                </c:pt>
                <c:pt idx="3569">
                  <c:v>343</c:v>
                </c:pt>
                <c:pt idx="3570">
                  <c:v>342</c:v>
                </c:pt>
                <c:pt idx="3571">
                  <c:v>344</c:v>
                </c:pt>
                <c:pt idx="3572">
                  <c:v>342</c:v>
                </c:pt>
                <c:pt idx="3573">
                  <c:v>342</c:v>
                </c:pt>
                <c:pt idx="3574">
                  <c:v>340</c:v>
                </c:pt>
                <c:pt idx="3575">
                  <c:v>340</c:v>
                </c:pt>
                <c:pt idx="3576">
                  <c:v>341</c:v>
                </c:pt>
                <c:pt idx="3577">
                  <c:v>343</c:v>
                </c:pt>
                <c:pt idx="3578">
                  <c:v>343</c:v>
                </c:pt>
                <c:pt idx="3579">
                  <c:v>343</c:v>
                </c:pt>
                <c:pt idx="3580">
                  <c:v>343</c:v>
                </c:pt>
                <c:pt idx="3581">
                  <c:v>344</c:v>
                </c:pt>
                <c:pt idx="3582">
                  <c:v>343</c:v>
                </c:pt>
                <c:pt idx="3583">
                  <c:v>343</c:v>
                </c:pt>
                <c:pt idx="3584">
                  <c:v>343</c:v>
                </c:pt>
                <c:pt idx="3585">
                  <c:v>339</c:v>
                </c:pt>
                <c:pt idx="3586">
                  <c:v>341</c:v>
                </c:pt>
                <c:pt idx="3587">
                  <c:v>344</c:v>
                </c:pt>
                <c:pt idx="3588">
                  <c:v>341</c:v>
                </c:pt>
                <c:pt idx="3589">
                  <c:v>341</c:v>
                </c:pt>
                <c:pt idx="3590">
                  <c:v>341</c:v>
                </c:pt>
                <c:pt idx="3591">
                  <c:v>343</c:v>
                </c:pt>
                <c:pt idx="3592">
                  <c:v>343</c:v>
                </c:pt>
                <c:pt idx="3593">
                  <c:v>341</c:v>
                </c:pt>
                <c:pt idx="3594">
                  <c:v>341</c:v>
                </c:pt>
                <c:pt idx="3595">
                  <c:v>342</c:v>
                </c:pt>
                <c:pt idx="3596">
                  <c:v>342</c:v>
                </c:pt>
                <c:pt idx="3597">
                  <c:v>342</c:v>
                </c:pt>
                <c:pt idx="3598">
                  <c:v>342</c:v>
                </c:pt>
                <c:pt idx="3599">
                  <c:v>344</c:v>
                </c:pt>
                <c:pt idx="3600">
                  <c:v>342</c:v>
                </c:pt>
                <c:pt idx="3601">
                  <c:v>343</c:v>
                </c:pt>
                <c:pt idx="3602">
                  <c:v>342</c:v>
                </c:pt>
                <c:pt idx="3603">
                  <c:v>343</c:v>
                </c:pt>
                <c:pt idx="3604">
                  <c:v>342</c:v>
                </c:pt>
                <c:pt idx="3605">
                  <c:v>342</c:v>
                </c:pt>
                <c:pt idx="3606">
                  <c:v>341</c:v>
                </c:pt>
                <c:pt idx="3607">
                  <c:v>344</c:v>
                </c:pt>
                <c:pt idx="3608">
                  <c:v>344</c:v>
                </c:pt>
                <c:pt idx="3609">
                  <c:v>343</c:v>
                </c:pt>
                <c:pt idx="3610">
                  <c:v>341</c:v>
                </c:pt>
                <c:pt idx="3611">
                  <c:v>345</c:v>
                </c:pt>
                <c:pt idx="3612">
                  <c:v>343</c:v>
                </c:pt>
                <c:pt idx="3613">
                  <c:v>342</c:v>
                </c:pt>
                <c:pt idx="3614">
                  <c:v>346</c:v>
                </c:pt>
                <c:pt idx="3615">
                  <c:v>345</c:v>
                </c:pt>
                <c:pt idx="3616">
                  <c:v>345</c:v>
                </c:pt>
                <c:pt idx="3617">
                  <c:v>342</c:v>
                </c:pt>
                <c:pt idx="3618">
                  <c:v>343</c:v>
                </c:pt>
                <c:pt idx="3619">
                  <c:v>342</c:v>
                </c:pt>
                <c:pt idx="3620">
                  <c:v>342</c:v>
                </c:pt>
                <c:pt idx="3621">
                  <c:v>345</c:v>
                </c:pt>
                <c:pt idx="3622">
                  <c:v>343</c:v>
                </c:pt>
                <c:pt idx="3623">
                  <c:v>345</c:v>
                </c:pt>
                <c:pt idx="3624">
                  <c:v>343</c:v>
                </c:pt>
                <c:pt idx="3625">
                  <c:v>345</c:v>
                </c:pt>
                <c:pt idx="3626">
                  <c:v>345</c:v>
                </c:pt>
                <c:pt idx="3627">
                  <c:v>344</c:v>
                </c:pt>
                <c:pt idx="3628">
                  <c:v>346</c:v>
                </c:pt>
                <c:pt idx="3629">
                  <c:v>345</c:v>
                </c:pt>
                <c:pt idx="3630">
                  <c:v>345</c:v>
                </c:pt>
                <c:pt idx="3631">
                  <c:v>346</c:v>
                </c:pt>
                <c:pt idx="3632">
                  <c:v>345</c:v>
                </c:pt>
                <c:pt idx="3633">
                  <c:v>347</c:v>
                </c:pt>
                <c:pt idx="3634">
                  <c:v>346</c:v>
                </c:pt>
                <c:pt idx="3635">
                  <c:v>346</c:v>
                </c:pt>
                <c:pt idx="3636">
                  <c:v>347</c:v>
                </c:pt>
                <c:pt idx="3637">
                  <c:v>345</c:v>
                </c:pt>
                <c:pt idx="3638">
                  <c:v>345</c:v>
                </c:pt>
                <c:pt idx="3639">
                  <c:v>347</c:v>
                </c:pt>
                <c:pt idx="3640">
                  <c:v>345</c:v>
                </c:pt>
                <c:pt idx="3641">
                  <c:v>346</c:v>
                </c:pt>
                <c:pt idx="3642">
                  <c:v>343</c:v>
                </c:pt>
                <c:pt idx="3643">
                  <c:v>346</c:v>
                </c:pt>
                <c:pt idx="3644">
                  <c:v>343</c:v>
                </c:pt>
                <c:pt idx="3645">
                  <c:v>343</c:v>
                </c:pt>
                <c:pt idx="3646">
                  <c:v>345</c:v>
                </c:pt>
                <c:pt idx="3647">
                  <c:v>344</c:v>
                </c:pt>
                <c:pt idx="3648">
                  <c:v>343</c:v>
                </c:pt>
                <c:pt idx="3649">
                  <c:v>344</c:v>
                </c:pt>
                <c:pt idx="3650">
                  <c:v>344</c:v>
                </c:pt>
                <c:pt idx="3651">
                  <c:v>343</c:v>
                </c:pt>
                <c:pt idx="3652">
                  <c:v>346</c:v>
                </c:pt>
                <c:pt idx="3653">
                  <c:v>344</c:v>
                </c:pt>
                <c:pt idx="3654">
                  <c:v>344</c:v>
                </c:pt>
                <c:pt idx="3655">
                  <c:v>344</c:v>
                </c:pt>
                <c:pt idx="3656">
                  <c:v>345</c:v>
                </c:pt>
                <c:pt idx="3657">
                  <c:v>343</c:v>
                </c:pt>
                <c:pt idx="3658">
                  <c:v>344</c:v>
                </c:pt>
                <c:pt idx="3659">
                  <c:v>344</c:v>
                </c:pt>
                <c:pt idx="3660">
                  <c:v>344</c:v>
                </c:pt>
                <c:pt idx="3661">
                  <c:v>345</c:v>
                </c:pt>
                <c:pt idx="3662">
                  <c:v>344</c:v>
                </c:pt>
                <c:pt idx="3663">
                  <c:v>344</c:v>
                </c:pt>
                <c:pt idx="3664">
                  <c:v>342</c:v>
                </c:pt>
                <c:pt idx="3665">
                  <c:v>345</c:v>
                </c:pt>
                <c:pt idx="3666">
                  <c:v>345</c:v>
                </c:pt>
                <c:pt idx="3667">
                  <c:v>345</c:v>
                </c:pt>
                <c:pt idx="3668">
                  <c:v>343</c:v>
                </c:pt>
                <c:pt idx="3669">
                  <c:v>344</c:v>
                </c:pt>
                <c:pt idx="3670">
                  <c:v>344</c:v>
                </c:pt>
                <c:pt idx="3671">
                  <c:v>343</c:v>
                </c:pt>
                <c:pt idx="3672">
                  <c:v>342</c:v>
                </c:pt>
                <c:pt idx="3673">
                  <c:v>343</c:v>
                </c:pt>
                <c:pt idx="3674">
                  <c:v>343</c:v>
                </c:pt>
                <c:pt idx="3675">
                  <c:v>342</c:v>
                </c:pt>
                <c:pt idx="3676">
                  <c:v>343</c:v>
                </c:pt>
                <c:pt idx="3677">
                  <c:v>343</c:v>
                </c:pt>
                <c:pt idx="3678">
                  <c:v>343</c:v>
                </c:pt>
                <c:pt idx="3679">
                  <c:v>343</c:v>
                </c:pt>
                <c:pt idx="3680">
                  <c:v>343</c:v>
                </c:pt>
                <c:pt idx="3681">
                  <c:v>345</c:v>
                </c:pt>
                <c:pt idx="3682">
                  <c:v>343</c:v>
                </c:pt>
                <c:pt idx="3683">
                  <c:v>342</c:v>
                </c:pt>
                <c:pt idx="3684">
                  <c:v>342</c:v>
                </c:pt>
                <c:pt idx="3685">
                  <c:v>343</c:v>
                </c:pt>
                <c:pt idx="3686">
                  <c:v>343</c:v>
                </c:pt>
                <c:pt idx="3687">
                  <c:v>341</c:v>
                </c:pt>
                <c:pt idx="3688">
                  <c:v>341</c:v>
                </c:pt>
                <c:pt idx="3689">
                  <c:v>342</c:v>
                </c:pt>
                <c:pt idx="3690">
                  <c:v>342</c:v>
                </c:pt>
                <c:pt idx="3691">
                  <c:v>339</c:v>
                </c:pt>
                <c:pt idx="3692">
                  <c:v>340</c:v>
                </c:pt>
                <c:pt idx="3693">
                  <c:v>339</c:v>
                </c:pt>
                <c:pt idx="3694">
                  <c:v>340</c:v>
                </c:pt>
                <c:pt idx="3695">
                  <c:v>341</c:v>
                </c:pt>
                <c:pt idx="3696">
                  <c:v>343</c:v>
                </c:pt>
                <c:pt idx="3697">
                  <c:v>340</c:v>
                </c:pt>
                <c:pt idx="3698">
                  <c:v>342</c:v>
                </c:pt>
                <c:pt idx="3699">
                  <c:v>341</c:v>
                </c:pt>
                <c:pt idx="3700">
                  <c:v>340</c:v>
                </c:pt>
                <c:pt idx="3701">
                  <c:v>341</c:v>
                </c:pt>
                <c:pt idx="3702">
                  <c:v>341</c:v>
                </c:pt>
                <c:pt idx="3703">
                  <c:v>342</c:v>
                </c:pt>
                <c:pt idx="3704">
                  <c:v>340</c:v>
                </c:pt>
                <c:pt idx="3705">
                  <c:v>341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52F-41E2-A63C-8AE0B750E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37736"/>
        <c:axId val="325134992"/>
      </c:scatterChart>
      <c:valAx>
        <c:axId val="325137736"/>
        <c:scaling>
          <c:orientation val="minMax"/>
          <c:max val="15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5134992"/>
        <c:crosses val="autoZero"/>
        <c:crossBetween val="midCat"/>
      </c:valAx>
      <c:valAx>
        <c:axId val="325134992"/>
        <c:scaling>
          <c:orientation val="minMax"/>
          <c:max val="400"/>
          <c:min val="2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Relative </a:t>
                </a:r>
                <a:r>
                  <a:rPr lang="en-US" dirty="0" smtClean="0"/>
                  <a:t>Units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0089872942138098E-2"/>
              <c:y val="0.2412267716535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51377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32775590551201"/>
          <c:y val="6.48028853785583E-2"/>
          <c:w val="0.73719800816018999"/>
          <c:h val="0.75811763633061802"/>
        </c:manualLayout>
      </c:layout>
      <c:scatterChart>
        <c:scatterStyle val="smoothMarker"/>
        <c:varyColors val="0"/>
        <c:ser>
          <c:idx val="1"/>
          <c:order val="1"/>
          <c:tx>
            <c:strRef>
              <c:f>'120Hz'!$P$1</c:f>
              <c:strCache>
                <c:ptCount val="1"/>
                <c:pt idx="0">
                  <c:v>Baseline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'120Hz'!$P$3:$P$602</c:f>
              <c:numCache>
                <c:formatCode>0.00E+00</c:formatCode>
                <c:ptCount val="600"/>
                <c:pt idx="0">
                  <c:v>-1.1442080000000001E-3</c:v>
                </c:pt>
                <c:pt idx="1">
                  <c:v>-2.1371900000000002E-3</c:v>
                </c:pt>
                <c:pt idx="2">
                  <c:v>-3.14278E-3</c:v>
                </c:pt>
                <c:pt idx="3">
                  <c:v>-4.1365600000000001E-3</c:v>
                </c:pt>
                <c:pt idx="4">
                  <c:v>-5.1373460000000001E-3</c:v>
                </c:pt>
                <c:pt idx="5">
                  <c:v>-6.1413300000000004E-3</c:v>
                </c:pt>
                <c:pt idx="6">
                  <c:v>-7.1359140000000001E-3</c:v>
                </c:pt>
                <c:pt idx="7">
                  <c:v>-8.1335000000000001E-3</c:v>
                </c:pt>
                <c:pt idx="8">
                  <c:v>-9.1366840000000008E-3</c:v>
                </c:pt>
                <c:pt idx="9">
                  <c:v>-1.01423E-2</c:v>
                </c:pt>
                <c:pt idx="10">
                  <c:v>-1.11541E-2</c:v>
                </c:pt>
                <c:pt idx="11">
                  <c:v>-1.21332E-2</c:v>
                </c:pt>
                <c:pt idx="12">
                  <c:v>-1.3125599999999999E-2</c:v>
                </c:pt>
                <c:pt idx="13">
                  <c:v>-1.41034E-2</c:v>
                </c:pt>
                <c:pt idx="14">
                  <c:v>-1.5101E-2</c:v>
                </c:pt>
                <c:pt idx="15">
                  <c:v>-1.6100400000000001E-2</c:v>
                </c:pt>
                <c:pt idx="16">
                  <c:v>-1.7101399999999999E-2</c:v>
                </c:pt>
                <c:pt idx="17">
                  <c:v>-1.8096540000000001E-2</c:v>
                </c:pt>
                <c:pt idx="18">
                  <c:v>-1.9098899999999999E-2</c:v>
                </c:pt>
                <c:pt idx="19">
                  <c:v>-2.0091299999999999E-2</c:v>
                </c:pt>
                <c:pt idx="20">
                  <c:v>-2.1089299999999998E-2</c:v>
                </c:pt>
                <c:pt idx="21">
                  <c:v>-2.2086100000000001E-2</c:v>
                </c:pt>
                <c:pt idx="22">
                  <c:v>-2.3087900000000001E-2</c:v>
                </c:pt>
                <c:pt idx="23">
                  <c:v>-2.4093900000000001E-2</c:v>
                </c:pt>
                <c:pt idx="24">
                  <c:v>-2.5115800000000001E-2</c:v>
                </c:pt>
                <c:pt idx="25">
                  <c:v>-2.6121800000000001E-2</c:v>
                </c:pt>
                <c:pt idx="26">
                  <c:v>-2.7132199999999999E-2</c:v>
                </c:pt>
                <c:pt idx="27">
                  <c:v>-2.8124199999999999E-2</c:v>
                </c:pt>
                <c:pt idx="28">
                  <c:v>-2.9125600000000001E-2</c:v>
                </c:pt>
                <c:pt idx="29">
                  <c:v>-3.0125200000000001E-2</c:v>
                </c:pt>
                <c:pt idx="30">
                  <c:v>-3.1132139999999999E-2</c:v>
                </c:pt>
                <c:pt idx="31">
                  <c:v>-3.2125300000000002E-2</c:v>
                </c:pt>
                <c:pt idx="32">
                  <c:v>-3.3138300000000002E-2</c:v>
                </c:pt>
                <c:pt idx="33">
                  <c:v>-3.4122300000000001E-2</c:v>
                </c:pt>
                <c:pt idx="34">
                  <c:v>-3.5133900000000003E-2</c:v>
                </c:pt>
                <c:pt idx="35">
                  <c:v>-3.6118900000000002E-2</c:v>
                </c:pt>
                <c:pt idx="36">
                  <c:v>-3.7140300000000001E-2</c:v>
                </c:pt>
                <c:pt idx="37">
                  <c:v>-3.81108E-2</c:v>
                </c:pt>
                <c:pt idx="38">
                  <c:v>-3.90876E-2</c:v>
                </c:pt>
                <c:pt idx="39">
                  <c:v>-4.0085999999999997E-2</c:v>
                </c:pt>
                <c:pt idx="40">
                  <c:v>-4.1089199999999999E-2</c:v>
                </c:pt>
                <c:pt idx="41">
                  <c:v>-4.2084999999999997E-2</c:v>
                </c:pt>
                <c:pt idx="42">
                  <c:v>-4.3084200000000003E-2</c:v>
                </c:pt>
                <c:pt idx="43">
                  <c:v>-4.4080559999999998E-2</c:v>
                </c:pt>
                <c:pt idx="44">
                  <c:v>-4.5084300000000001E-2</c:v>
                </c:pt>
                <c:pt idx="45">
                  <c:v>-4.6085500000000001E-2</c:v>
                </c:pt>
                <c:pt idx="46">
                  <c:v>-4.7076899999999998E-2</c:v>
                </c:pt>
                <c:pt idx="47">
                  <c:v>-4.8076300000000002E-2</c:v>
                </c:pt>
                <c:pt idx="48">
                  <c:v>-4.9073899999999997E-2</c:v>
                </c:pt>
                <c:pt idx="49">
                  <c:v>-5.00829E-2</c:v>
                </c:pt>
                <c:pt idx="50">
                  <c:v>-5.1095599999999998E-2</c:v>
                </c:pt>
                <c:pt idx="51">
                  <c:v>-5.2094799999999997E-2</c:v>
                </c:pt>
                <c:pt idx="52">
                  <c:v>-5.3102200000000002E-2</c:v>
                </c:pt>
                <c:pt idx="53">
                  <c:v>-5.4092399999999999E-2</c:v>
                </c:pt>
                <c:pt idx="54">
                  <c:v>-5.5093999999999997E-2</c:v>
                </c:pt>
                <c:pt idx="55">
                  <c:v>-5.6092599999999999E-2</c:v>
                </c:pt>
                <c:pt idx="56">
                  <c:v>-5.7101399999999997E-2</c:v>
                </c:pt>
                <c:pt idx="57">
                  <c:v>-5.8092299999999999E-2</c:v>
                </c:pt>
                <c:pt idx="58">
                  <c:v>-5.91053E-2</c:v>
                </c:pt>
                <c:pt idx="59">
                  <c:v>-6.0091899999999997E-2</c:v>
                </c:pt>
                <c:pt idx="60">
                  <c:v>-6.1121099999999998E-2</c:v>
                </c:pt>
                <c:pt idx="61">
                  <c:v>-6.2099500000000002E-2</c:v>
                </c:pt>
                <c:pt idx="62">
                  <c:v>-6.3103900000000004E-2</c:v>
                </c:pt>
                <c:pt idx="63">
                  <c:v>-6.4076060000000004E-2</c:v>
                </c:pt>
                <c:pt idx="64">
                  <c:v>-6.5060000000000007E-2</c:v>
                </c:pt>
                <c:pt idx="65">
                  <c:v>-6.6055799999999998E-2</c:v>
                </c:pt>
                <c:pt idx="66">
                  <c:v>-6.7050399999999996E-2</c:v>
                </c:pt>
                <c:pt idx="67">
                  <c:v>-6.8048999999999998E-2</c:v>
                </c:pt>
                <c:pt idx="68">
                  <c:v>-6.9063399999999997E-2</c:v>
                </c:pt>
                <c:pt idx="69">
                  <c:v>-7.0052199999999995E-2</c:v>
                </c:pt>
                <c:pt idx="70">
                  <c:v>-7.10533E-2</c:v>
                </c:pt>
                <c:pt idx="71">
                  <c:v>-7.2050100000000006E-2</c:v>
                </c:pt>
                <c:pt idx="72">
                  <c:v>-7.3055099999999998E-2</c:v>
                </c:pt>
                <c:pt idx="73">
                  <c:v>-7.4052099999999996E-2</c:v>
                </c:pt>
                <c:pt idx="74">
                  <c:v>-7.5050500000000006E-2</c:v>
                </c:pt>
                <c:pt idx="75">
                  <c:v>-7.6053899999999994E-2</c:v>
                </c:pt>
                <c:pt idx="76">
                  <c:v>-7.7067640000000007E-2</c:v>
                </c:pt>
                <c:pt idx="77">
                  <c:v>-7.8077999999999995E-2</c:v>
                </c:pt>
                <c:pt idx="78">
                  <c:v>-7.9073199999999996E-2</c:v>
                </c:pt>
                <c:pt idx="79">
                  <c:v>-8.00762E-2</c:v>
                </c:pt>
                <c:pt idx="80">
                  <c:v>-8.1073999999999993E-2</c:v>
                </c:pt>
                <c:pt idx="81">
                  <c:v>-8.2075200000000001E-2</c:v>
                </c:pt>
                <c:pt idx="82">
                  <c:v>-8.3074999999999996E-2</c:v>
                </c:pt>
                <c:pt idx="83">
                  <c:v>-8.4070699999999998E-2</c:v>
                </c:pt>
                <c:pt idx="84">
                  <c:v>-8.5071900000000006E-2</c:v>
                </c:pt>
                <c:pt idx="85">
                  <c:v>-8.6071099999999998E-2</c:v>
                </c:pt>
                <c:pt idx="86">
                  <c:v>-8.7075899999999998E-2</c:v>
                </c:pt>
                <c:pt idx="87">
                  <c:v>-8.8077500000000003E-2</c:v>
                </c:pt>
                <c:pt idx="88">
                  <c:v>-8.9066099999999995E-2</c:v>
                </c:pt>
                <c:pt idx="89">
                  <c:v>-9.0046219999999996E-2</c:v>
                </c:pt>
                <c:pt idx="90">
                  <c:v>-9.1031600000000004E-2</c:v>
                </c:pt>
                <c:pt idx="91">
                  <c:v>-9.2038599999999998E-2</c:v>
                </c:pt>
                <c:pt idx="92">
                  <c:v>-9.3039399999999994E-2</c:v>
                </c:pt>
                <c:pt idx="93">
                  <c:v>-9.4029000000000001E-2</c:v>
                </c:pt>
                <c:pt idx="94">
                  <c:v>-9.5027600000000004E-2</c:v>
                </c:pt>
                <c:pt idx="95">
                  <c:v>-9.6030599999999994E-2</c:v>
                </c:pt>
                <c:pt idx="96">
                  <c:v>-9.7031099999999995E-2</c:v>
                </c:pt>
                <c:pt idx="97">
                  <c:v>-9.8025900000000096E-2</c:v>
                </c:pt>
                <c:pt idx="98">
                  <c:v>-9.9033899999999994E-2</c:v>
                </c:pt>
                <c:pt idx="99">
                  <c:v>-0.1000224</c:v>
                </c:pt>
                <c:pt idx="100">
                  <c:v>-0.10102999999999999</c:v>
                </c:pt>
                <c:pt idx="101">
                  <c:v>-0.1020408</c:v>
                </c:pt>
                <c:pt idx="102">
                  <c:v>-0.1030488</c:v>
                </c:pt>
                <c:pt idx="103">
                  <c:v>-0.10404679999999999</c:v>
                </c:pt>
                <c:pt idx="104">
                  <c:v>-0.10504960000000001</c:v>
                </c:pt>
                <c:pt idx="105">
                  <c:v>-0.1060436</c:v>
                </c:pt>
                <c:pt idx="106">
                  <c:v>-0.10705099999999999</c:v>
                </c:pt>
                <c:pt idx="107">
                  <c:v>-0.1080414</c:v>
                </c:pt>
                <c:pt idx="108">
                  <c:v>-0.1090496</c:v>
                </c:pt>
                <c:pt idx="109">
                  <c:v>-0.11004659999999999</c:v>
                </c:pt>
                <c:pt idx="110">
                  <c:v>-0.1110462</c:v>
                </c:pt>
                <c:pt idx="111">
                  <c:v>-0.1120454</c:v>
                </c:pt>
                <c:pt idx="112">
                  <c:v>-0.11304640000000001</c:v>
                </c:pt>
                <c:pt idx="113">
                  <c:v>-0.114047</c:v>
                </c:pt>
                <c:pt idx="114">
                  <c:v>-0.11503720000000001</c:v>
                </c:pt>
                <c:pt idx="115">
                  <c:v>-0.1160142</c:v>
                </c:pt>
                <c:pt idx="116">
                  <c:v>-0.11701400000000001</c:v>
                </c:pt>
                <c:pt idx="117">
                  <c:v>-0.1180156</c:v>
                </c:pt>
                <c:pt idx="118">
                  <c:v>-0.1189972</c:v>
                </c:pt>
                <c:pt idx="119">
                  <c:v>-0.1200054</c:v>
                </c:pt>
                <c:pt idx="120">
                  <c:v>-0.121005</c:v>
                </c:pt>
                <c:pt idx="121">
                  <c:v>-0.12199500000000001</c:v>
                </c:pt>
                <c:pt idx="122">
                  <c:v>-0.1229952</c:v>
                </c:pt>
                <c:pt idx="123">
                  <c:v>-0.1239966</c:v>
                </c:pt>
                <c:pt idx="124">
                  <c:v>-0.12500320000000001</c:v>
                </c:pt>
                <c:pt idx="125">
                  <c:v>-0.1260008</c:v>
                </c:pt>
                <c:pt idx="126">
                  <c:v>-0.12699160000000001</c:v>
                </c:pt>
                <c:pt idx="127">
                  <c:v>-0.12800819999999999</c:v>
                </c:pt>
                <c:pt idx="128">
                  <c:v>-0.12902759999999999</c:v>
                </c:pt>
                <c:pt idx="129">
                  <c:v>-0.13002540000000001</c:v>
                </c:pt>
                <c:pt idx="130">
                  <c:v>-0.13103020000000001</c:v>
                </c:pt>
                <c:pt idx="131">
                  <c:v>-0.132024</c:v>
                </c:pt>
                <c:pt idx="132">
                  <c:v>-0.13302059999999999</c:v>
                </c:pt>
                <c:pt idx="133">
                  <c:v>-0.13402700000000001</c:v>
                </c:pt>
                <c:pt idx="134">
                  <c:v>-0.13502020000000001</c:v>
                </c:pt>
                <c:pt idx="135">
                  <c:v>-0.1360228</c:v>
                </c:pt>
                <c:pt idx="136">
                  <c:v>-0.13701840000000001</c:v>
                </c:pt>
                <c:pt idx="137">
                  <c:v>-0.1380246</c:v>
                </c:pt>
                <c:pt idx="138">
                  <c:v>-0.13902980000000001</c:v>
                </c:pt>
                <c:pt idx="139">
                  <c:v>-0.14001939999999999</c:v>
                </c:pt>
                <c:pt idx="140">
                  <c:v>-0.14099900000000001</c:v>
                </c:pt>
                <c:pt idx="141">
                  <c:v>-0.1419878</c:v>
                </c:pt>
                <c:pt idx="142">
                  <c:v>-0.14298359999999999</c:v>
                </c:pt>
                <c:pt idx="143">
                  <c:v>-0.1439714</c:v>
                </c:pt>
                <c:pt idx="144">
                  <c:v>-0.14497560000000001</c:v>
                </c:pt>
                <c:pt idx="145">
                  <c:v>-0.14597599999999999</c:v>
                </c:pt>
                <c:pt idx="146">
                  <c:v>-0.14697640000000001</c:v>
                </c:pt>
                <c:pt idx="147">
                  <c:v>-0.14797379999999999</c:v>
                </c:pt>
                <c:pt idx="148">
                  <c:v>-0.1489724</c:v>
                </c:pt>
                <c:pt idx="149">
                  <c:v>-0.149974</c:v>
                </c:pt>
                <c:pt idx="150">
                  <c:v>-0.1509692</c:v>
                </c:pt>
                <c:pt idx="151">
                  <c:v>-0.15196979999999999</c:v>
                </c:pt>
                <c:pt idx="152">
                  <c:v>-0.15298139999999999</c:v>
                </c:pt>
                <c:pt idx="153">
                  <c:v>-0.1539876</c:v>
                </c:pt>
                <c:pt idx="154">
                  <c:v>-0.15499560000000001</c:v>
                </c:pt>
                <c:pt idx="155">
                  <c:v>-0.15599840000000001</c:v>
                </c:pt>
                <c:pt idx="156">
                  <c:v>-0.15699340000000001</c:v>
                </c:pt>
                <c:pt idx="157">
                  <c:v>-0.15799920000000001</c:v>
                </c:pt>
                <c:pt idx="158">
                  <c:v>-0.15899079999999999</c:v>
                </c:pt>
                <c:pt idx="159">
                  <c:v>-0.1599892</c:v>
                </c:pt>
                <c:pt idx="160">
                  <c:v>-0.16098680000000001</c:v>
                </c:pt>
                <c:pt idx="161">
                  <c:v>-0.16199559999999999</c:v>
                </c:pt>
                <c:pt idx="162">
                  <c:v>-0.16298779999999999</c:v>
                </c:pt>
                <c:pt idx="163">
                  <c:v>-0.16399839999999999</c:v>
                </c:pt>
                <c:pt idx="164">
                  <c:v>-0.16500139999999999</c:v>
                </c:pt>
                <c:pt idx="165">
                  <c:v>-0.1659842</c:v>
                </c:pt>
                <c:pt idx="166">
                  <c:v>-0.16696179999999999</c:v>
                </c:pt>
                <c:pt idx="167">
                  <c:v>-0.1679562</c:v>
                </c:pt>
                <c:pt idx="168">
                  <c:v>-0.16895640000000001</c:v>
                </c:pt>
                <c:pt idx="169">
                  <c:v>-0.1699504</c:v>
                </c:pt>
                <c:pt idx="170">
                  <c:v>-0.17094860000000001</c:v>
                </c:pt>
                <c:pt idx="171">
                  <c:v>-0.171957</c:v>
                </c:pt>
                <c:pt idx="172">
                  <c:v>-0.17294680000000001</c:v>
                </c:pt>
                <c:pt idx="173">
                  <c:v>-0.17394760000000001</c:v>
                </c:pt>
                <c:pt idx="174">
                  <c:v>-0.17493600000000001</c:v>
                </c:pt>
                <c:pt idx="175">
                  <c:v>-0.17594360000000001</c:v>
                </c:pt>
                <c:pt idx="176">
                  <c:v>-0.17693680000000001</c:v>
                </c:pt>
                <c:pt idx="177">
                  <c:v>-0.17794260000000001</c:v>
                </c:pt>
                <c:pt idx="178">
                  <c:v>-0.17897099999999999</c:v>
                </c:pt>
                <c:pt idx="179">
                  <c:v>-0.17999000000000001</c:v>
                </c:pt>
                <c:pt idx="180">
                  <c:v>-0.1809818</c:v>
                </c:pt>
                <c:pt idx="181">
                  <c:v>-0.1819836</c:v>
                </c:pt>
                <c:pt idx="182">
                  <c:v>-0.182974</c:v>
                </c:pt>
                <c:pt idx="183">
                  <c:v>-0.1839886</c:v>
                </c:pt>
                <c:pt idx="184">
                  <c:v>-0.18497659999999999</c:v>
                </c:pt>
                <c:pt idx="185">
                  <c:v>-0.18598120000000001</c:v>
                </c:pt>
                <c:pt idx="186">
                  <c:v>-0.18697320000000001</c:v>
                </c:pt>
                <c:pt idx="187">
                  <c:v>-0.18798039999999999</c:v>
                </c:pt>
                <c:pt idx="188">
                  <c:v>-0.18897939999999999</c:v>
                </c:pt>
                <c:pt idx="189">
                  <c:v>-0.18998799999999999</c:v>
                </c:pt>
                <c:pt idx="190">
                  <c:v>-0.1909788</c:v>
                </c:pt>
                <c:pt idx="191">
                  <c:v>-0.19196779999999999</c:v>
                </c:pt>
                <c:pt idx="192">
                  <c:v>-0.192938</c:v>
                </c:pt>
                <c:pt idx="193">
                  <c:v>-0.19393940000000001</c:v>
                </c:pt>
                <c:pt idx="194">
                  <c:v>-0.19493479999999999</c:v>
                </c:pt>
                <c:pt idx="195">
                  <c:v>-0.1959408</c:v>
                </c:pt>
                <c:pt idx="196">
                  <c:v>-0.19694039999999999</c:v>
                </c:pt>
                <c:pt idx="197">
                  <c:v>-0.19792960000000001</c:v>
                </c:pt>
                <c:pt idx="198">
                  <c:v>-0.198933</c:v>
                </c:pt>
                <c:pt idx="199">
                  <c:v>-0.1999348</c:v>
                </c:pt>
                <c:pt idx="200">
                  <c:v>-0.2009348</c:v>
                </c:pt>
                <c:pt idx="201">
                  <c:v>-0.20192779999999999</c:v>
                </c:pt>
                <c:pt idx="202">
                  <c:v>-0.2029224</c:v>
                </c:pt>
                <c:pt idx="203">
                  <c:v>-0.20393439999999999</c:v>
                </c:pt>
                <c:pt idx="204">
                  <c:v>-0.2049492</c:v>
                </c:pt>
                <c:pt idx="205">
                  <c:v>-0.2059608</c:v>
                </c:pt>
                <c:pt idx="206">
                  <c:v>-0.20694879999999999</c:v>
                </c:pt>
                <c:pt idx="207">
                  <c:v>-0.20795359999999999</c:v>
                </c:pt>
                <c:pt idx="208">
                  <c:v>-0.20895620000000001</c:v>
                </c:pt>
                <c:pt idx="209">
                  <c:v>-0.20995420000000001</c:v>
                </c:pt>
                <c:pt idx="210">
                  <c:v>-0.21095059999999999</c:v>
                </c:pt>
                <c:pt idx="211">
                  <c:v>-0.2119538</c:v>
                </c:pt>
                <c:pt idx="212">
                  <c:v>-0.212949</c:v>
                </c:pt>
                <c:pt idx="213">
                  <c:v>-0.2139662</c:v>
                </c:pt>
                <c:pt idx="214">
                  <c:v>-0.21494559999999999</c:v>
                </c:pt>
                <c:pt idx="215">
                  <c:v>-0.21596199999999999</c:v>
                </c:pt>
                <c:pt idx="216">
                  <c:v>-0.21694759999999999</c:v>
                </c:pt>
                <c:pt idx="217">
                  <c:v>-0.2179286</c:v>
                </c:pt>
                <c:pt idx="218">
                  <c:v>-0.21891820000000001</c:v>
                </c:pt>
                <c:pt idx="219">
                  <c:v>-0.2199132</c:v>
                </c:pt>
                <c:pt idx="220">
                  <c:v>-0.220914</c:v>
                </c:pt>
                <c:pt idx="221">
                  <c:v>-0.22191359999999999</c:v>
                </c:pt>
                <c:pt idx="222">
                  <c:v>-0.2229102</c:v>
                </c:pt>
                <c:pt idx="223">
                  <c:v>-0.22391320000000001</c:v>
                </c:pt>
                <c:pt idx="224">
                  <c:v>-0.224908</c:v>
                </c:pt>
                <c:pt idx="225">
                  <c:v>-0.22590060000000001</c:v>
                </c:pt>
                <c:pt idx="226">
                  <c:v>-0.22690399999999999</c:v>
                </c:pt>
                <c:pt idx="227">
                  <c:v>-0.22790260000000001</c:v>
                </c:pt>
                <c:pt idx="228">
                  <c:v>-0.2289014</c:v>
                </c:pt>
                <c:pt idx="229">
                  <c:v>-0.22992699999999999</c:v>
                </c:pt>
                <c:pt idx="230">
                  <c:v>-0.23093459999999999</c:v>
                </c:pt>
                <c:pt idx="231">
                  <c:v>-0.23195399999999999</c:v>
                </c:pt>
                <c:pt idx="232">
                  <c:v>-0.23293620000000001</c:v>
                </c:pt>
                <c:pt idx="233">
                  <c:v>-0.23394580000000001</c:v>
                </c:pt>
                <c:pt idx="234">
                  <c:v>-0.23495260000000001</c:v>
                </c:pt>
                <c:pt idx="235">
                  <c:v>-0.23594039999999999</c:v>
                </c:pt>
                <c:pt idx="236">
                  <c:v>-0.23694000000000001</c:v>
                </c:pt>
                <c:pt idx="237">
                  <c:v>-0.23794499999999999</c:v>
                </c:pt>
                <c:pt idx="238">
                  <c:v>-0.23893300000000001</c:v>
                </c:pt>
                <c:pt idx="239">
                  <c:v>-0.23994380000000001</c:v>
                </c:pt>
                <c:pt idx="240">
                  <c:v>-0.24093500000000001</c:v>
                </c:pt>
                <c:pt idx="241">
                  <c:v>-0.2419492</c:v>
                </c:pt>
                <c:pt idx="242">
                  <c:v>-0.24292759999999999</c:v>
                </c:pt>
                <c:pt idx="243">
                  <c:v>-0.24390020000000001</c:v>
                </c:pt>
                <c:pt idx="244">
                  <c:v>-0.24490439999999999</c:v>
                </c:pt>
                <c:pt idx="245">
                  <c:v>-0.2458988</c:v>
                </c:pt>
                <c:pt idx="246">
                  <c:v>-0.2468968</c:v>
                </c:pt>
                <c:pt idx="247">
                  <c:v>-0.24790419999999999</c:v>
                </c:pt>
                <c:pt idx="248">
                  <c:v>-0.2489034</c:v>
                </c:pt>
                <c:pt idx="249">
                  <c:v>-0.24990019999999999</c:v>
                </c:pt>
                <c:pt idx="250">
                  <c:v>-0.2508996</c:v>
                </c:pt>
                <c:pt idx="251">
                  <c:v>-0.25189479999999997</c:v>
                </c:pt>
                <c:pt idx="252">
                  <c:v>-0.25289859999999997</c:v>
                </c:pt>
                <c:pt idx="253">
                  <c:v>-0.25388579999999999</c:v>
                </c:pt>
                <c:pt idx="254">
                  <c:v>-0.2548918</c:v>
                </c:pt>
                <c:pt idx="255">
                  <c:v>-0.25591120000000001</c:v>
                </c:pt>
                <c:pt idx="256">
                  <c:v>-0.25692500000000001</c:v>
                </c:pt>
                <c:pt idx="257">
                  <c:v>-0.25791839999999999</c:v>
                </c:pt>
                <c:pt idx="258">
                  <c:v>-0.25891999999999998</c:v>
                </c:pt>
                <c:pt idx="259">
                  <c:v>-0.25991360000000002</c:v>
                </c:pt>
                <c:pt idx="260">
                  <c:v>-0.26091560000000003</c:v>
                </c:pt>
                <c:pt idx="261">
                  <c:v>-0.2619262</c:v>
                </c:pt>
                <c:pt idx="262">
                  <c:v>-0.26291019999999998</c:v>
                </c:pt>
                <c:pt idx="263">
                  <c:v>-0.26391520000000002</c:v>
                </c:pt>
                <c:pt idx="264">
                  <c:v>-0.26490940000000002</c:v>
                </c:pt>
                <c:pt idx="265">
                  <c:v>-0.26592120000000002</c:v>
                </c:pt>
                <c:pt idx="266">
                  <c:v>-0.26691740000000003</c:v>
                </c:pt>
                <c:pt idx="267">
                  <c:v>-0.26791559999999998</c:v>
                </c:pt>
                <c:pt idx="268">
                  <c:v>-0.26888960000000001</c:v>
                </c:pt>
                <c:pt idx="269">
                  <c:v>-0.26987800000000001</c:v>
                </c:pt>
                <c:pt idx="270">
                  <c:v>-0.27088099999999998</c:v>
                </c:pt>
                <c:pt idx="271">
                  <c:v>-0.27187099999999997</c:v>
                </c:pt>
                <c:pt idx="272">
                  <c:v>-0.27287220000000001</c:v>
                </c:pt>
                <c:pt idx="273">
                  <c:v>-0.27387519999999999</c:v>
                </c:pt>
                <c:pt idx="274">
                  <c:v>-0.27487600000000001</c:v>
                </c:pt>
                <c:pt idx="275">
                  <c:v>-0.27586100000000002</c:v>
                </c:pt>
                <c:pt idx="276">
                  <c:v>-0.27687299999999998</c:v>
                </c:pt>
                <c:pt idx="277">
                  <c:v>-0.27786</c:v>
                </c:pt>
                <c:pt idx="278">
                  <c:v>-0.27886080000000002</c:v>
                </c:pt>
                <c:pt idx="279">
                  <c:v>-0.279864</c:v>
                </c:pt>
                <c:pt idx="280">
                  <c:v>-0.2808756</c:v>
                </c:pt>
                <c:pt idx="281">
                  <c:v>-0.28189560000000002</c:v>
                </c:pt>
                <c:pt idx="282">
                  <c:v>-0.28289419999999998</c:v>
                </c:pt>
                <c:pt idx="283">
                  <c:v>-0.28388839999999999</c:v>
                </c:pt>
                <c:pt idx="284">
                  <c:v>-0.28489340000000002</c:v>
                </c:pt>
                <c:pt idx="285">
                  <c:v>-0.28589160000000002</c:v>
                </c:pt>
                <c:pt idx="286">
                  <c:v>-0.28689039999999999</c:v>
                </c:pt>
                <c:pt idx="287">
                  <c:v>-0.28788859999999999</c:v>
                </c:pt>
                <c:pt idx="288">
                  <c:v>-0.28888520000000001</c:v>
                </c:pt>
                <c:pt idx="289">
                  <c:v>-0.2898792</c:v>
                </c:pt>
                <c:pt idx="290">
                  <c:v>-0.29088000000000003</c:v>
                </c:pt>
                <c:pt idx="291">
                  <c:v>-0.29188720000000001</c:v>
                </c:pt>
                <c:pt idx="292">
                  <c:v>-0.29288779999999998</c:v>
                </c:pt>
                <c:pt idx="293">
                  <c:v>-0.29387760000000002</c:v>
                </c:pt>
                <c:pt idx="294">
                  <c:v>-0.29486180000000001</c:v>
                </c:pt>
                <c:pt idx="295">
                  <c:v>-0.29584759999999999</c:v>
                </c:pt>
                <c:pt idx="296">
                  <c:v>-0.29685080000000003</c:v>
                </c:pt>
                <c:pt idx="297">
                  <c:v>-0.29784759999999999</c:v>
                </c:pt>
                <c:pt idx="298">
                  <c:v>-0.29884300000000003</c:v>
                </c:pt>
                <c:pt idx="299">
                  <c:v>-0.29984159999999999</c:v>
                </c:pt>
                <c:pt idx="300">
                  <c:v>-0.30084040000000001</c:v>
                </c:pt>
                <c:pt idx="301">
                  <c:v>-0.3018304</c:v>
                </c:pt>
                <c:pt idx="302">
                  <c:v>-0.30283539999999998</c:v>
                </c:pt>
                <c:pt idx="303">
                  <c:v>-0.30383280000000001</c:v>
                </c:pt>
                <c:pt idx="304">
                  <c:v>-0.30483359999999998</c:v>
                </c:pt>
                <c:pt idx="305">
                  <c:v>-0.30584040000000001</c:v>
                </c:pt>
                <c:pt idx="306">
                  <c:v>-0.30684919999999999</c:v>
                </c:pt>
                <c:pt idx="307">
                  <c:v>-0.30786459999999999</c:v>
                </c:pt>
                <c:pt idx="308">
                  <c:v>-0.308863</c:v>
                </c:pt>
                <c:pt idx="309">
                  <c:v>-0.30985879999999999</c:v>
                </c:pt>
                <c:pt idx="310">
                  <c:v>-0.31085819999999997</c:v>
                </c:pt>
                <c:pt idx="311">
                  <c:v>-0.31185980000000002</c:v>
                </c:pt>
                <c:pt idx="312">
                  <c:v>-0.31285600000000002</c:v>
                </c:pt>
                <c:pt idx="313">
                  <c:v>-0.31386459999999999</c:v>
                </c:pt>
                <c:pt idx="314">
                  <c:v>-0.314859</c:v>
                </c:pt>
                <c:pt idx="315">
                  <c:v>-0.31586019999999998</c:v>
                </c:pt>
                <c:pt idx="316">
                  <c:v>-0.31685580000000002</c:v>
                </c:pt>
                <c:pt idx="317">
                  <c:v>-0.31786019999999998</c:v>
                </c:pt>
                <c:pt idx="318">
                  <c:v>-0.3188626</c:v>
                </c:pt>
                <c:pt idx="319">
                  <c:v>-0.31984279999999998</c:v>
                </c:pt>
                <c:pt idx="320">
                  <c:v>-0.320824</c:v>
                </c:pt>
                <c:pt idx="321">
                  <c:v>-0.32182060000000001</c:v>
                </c:pt>
                <c:pt idx="322">
                  <c:v>-0.32281720000000003</c:v>
                </c:pt>
                <c:pt idx="323">
                  <c:v>-0.32381759999999998</c:v>
                </c:pt>
                <c:pt idx="324">
                  <c:v>-0.3248202</c:v>
                </c:pt>
                <c:pt idx="325">
                  <c:v>-0.325822</c:v>
                </c:pt>
                <c:pt idx="326">
                  <c:v>-0.32682240000000001</c:v>
                </c:pt>
                <c:pt idx="327">
                  <c:v>-0.32781779999999999</c:v>
                </c:pt>
                <c:pt idx="328">
                  <c:v>-0.32880399999999999</c:v>
                </c:pt>
                <c:pt idx="329">
                  <c:v>-0.3298046</c:v>
                </c:pt>
                <c:pt idx="330">
                  <c:v>-0.33081559999999999</c:v>
                </c:pt>
                <c:pt idx="331">
                  <c:v>-0.33180920000000003</c:v>
                </c:pt>
                <c:pt idx="332">
                  <c:v>-0.3328258</c:v>
                </c:pt>
                <c:pt idx="333">
                  <c:v>-0.3338372</c:v>
                </c:pt>
                <c:pt idx="334">
                  <c:v>-0.33483740000000001</c:v>
                </c:pt>
                <c:pt idx="335">
                  <c:v>-0.335839</c:v>
                </c:pt>
                <c:pt idx="336">
                  <c:v>-0.3368372</c:v>
                </c:pt>
                <c:pt idx="337">
                  <c:v>-0.33783659999999999</c:v>
                </c:pt>
                <c:pt idx="338">
                  <c:v>-0.33883920000000001</c:v>
                </c:pt>
                <c:pt idx="339">
                  <c:v>-0.33982780000000001</c:v>
                </c:pt>
                <c:pt idx="340">
                  <c:v>-0.34083259999999999</c:v>
                </c:pt>
                <c:pt idx="341">
                  <c:v>-0.34182940000000001</c:v>
                </c:pt>
                <c:pt idx="342">
                  <c:v>-0.34283380000000002</c:v>
                </c:pt>
                <c:pt idx="343">
                  <c:v>-0.3438388</c:v>
                </c:pt>
                <c:pt idx="344">
                  <c:v>-0.34483740000000002</c:v>
                </c:pt>
                <c:pt idx="345">
                  <c:v>-0.34581200000000001</c:v>
                </c:pt>
                <c:pt idx="346">
                  <c:v>-0.34679739999999998</c:v>
                </c:pt>
                <c:pt idx="347">
                  <c:v>-0.34779559999999998</c:v>
                </c:pt>
                <c:pt idx="348">
                  <c:v>-0.34879680000000002</c:v>
                </c:pt>
                <c:pt idx="349">
                  <c:v>-0.3497924</c:v>
                </c:pt>
                <c:pt idx="350">
                  <c:v>-0.35079179999999999</c:v>
                </c:pt>
                <c:pt idx="351">
                  <c:v>-0.3517846</c:v>
                </c:pt>
                <c:pt idx="352">
                  <c:v>-0.35279739999999998</c:v>
                </c:pt>
                <c:pt idx="353">
                  <c:v>-0.35378739999999997</c:v>
                </c:pt>
                <c:pt idx="354">
                  <c:v>-0.35478900000000002</c:v>
                </c:pt>
                <c:pt idx="355">
                  <c:v>-0.3557806</c:v>
                </c:pt>
                <c:pt idx="356">
                  <c:v>-0.35678700000000002</c:v>
                </c:pt>
                <c:pt idx="357">
                  <c:v>-0.35779919999999998</c:v>
                </c:pt>
                <c:pt idx="358">
                  <c:v>-0.35880780000000001</c:v>
                </c:pt>
                <c:pt idx="359">
                  <c:v>-0.35981920000000001</c:v>
                </c:pt>
                <c:pt idx="360">
                  <c:v>-0.36081220000000003</c:v>
                </c:pt>
                <c:pt idx="361">
                  <c:v>-0.36181600000000003</c:v>
                </c:pt>
                <c:pt idx="362">
                  <c:v>-0.36281479999999999</c:v>
                </c:pt>
                <c:pt idx="363">
                  <c:v>-0.36380499999999999</c:v>
                </c:pt>
                <c:pt idx="364">
                  <c:v>-0.36481219999999998</c:v>
                </c:pt>
                <c:pt idx="365">
                  <c:v>-0.36580699999999999</c:v>
                </c:pt>
                <c:pt idx="366">
                  <c:v>-0.36680560000000001</c:v>
                </c:pt>
                <c:pt idx="367">
                  <c:v>-0.367807</c:v>
                </c:pt>
                <c:pt idx="368">
                  <c:v>-0.36881219999999998</c:v>
                </c:pt>
                <c:pt idx="369">
                  <c:v>-0.36980580000000002</c:v>
                </c:pt>
                <c:pt idx="370">
                  <c:v>-0.3707976</c:v>
                </c:pt>
                <c:pt idx="371">
                  <c:v>-0.37177660000000001</c:v>
                </c:pt>
                <c:pt idx="372">
                  <c:v>-0.37277519999999997</c:v>
                </c:pt>
                <c:pt idx="373">
                  <c:v>-0.37376700000000002</c:v>
                </c:pt>
                <c:pt idx="374">
                  <c:v>-0.374774</c:v>
                </c:pt>
                <c:pt idx="375">
                  <c:v>-0.3757762</c:v>
                </c:pt>
                <c:pt idx="376">
                  <c:v>-0.37676399999999999</c:v>
                </c:pt>
                <c:pt idx="377">
                  <c:v>-0.37777519999999998</c:v>
                </c:pt>
                <c:pt idx="378">
                  <c:v>-0.37876979999999999</c:v>
                </c:pt>
                <c:pt idx="379">
                  <c:v>-0.3797606</c:v>
                </c:pt>
                <c:pt idx="380">
                  <c:v>-0.38076680000000002</c:v>
                </c:pt>
                <c:pt idx="381">
                  <c:v>-0.38176139999999997</c:v>
                </c:pt>
                <c:pt idx="382">
                  <c:v>-0.38276860000000001</c:v>
                </c:pt>
                <c:pt idx="383">
                  <c:v>-0.3837874</c:v>
                </c:pt>
                <c:pt idx="384">
                  <c:v>-0.38478180000000001</c:v>
                </c:pt>
                <c:pt idx="385">
                  <c:v>-0.38578299999999999</c:v>
                </c:pt>
                <c:pt idx="386">
                  <c:v>-0.38678380000000001</c:v>
                </c:pt>
                <c:pt idx="387">
                  <c:v>-0.3877756</c:v>
                </c:pt>
                <c:pt idx="388">
                  <c:v>-0.38878059999999998</c:v>
                </c:pt>
                <c:pt idx="389">
                  <c:v>-0.38977699999999998</c:v>
                </c:pt>
                <c:pt idx="390">
                  <c:v>-0.3907832</c:v>
                </c:pt>
                <c:pt idx="391">
                  <c:v>-0.39177420000000002</c:v>
                </c:pt>
                <c:pt idx="392">
                  <c:v>-0.39277519999999999</c:v>
                </c:pt>
                <c:pt idx="393">
                  <c:v>-0.39377319999999999</c:v>
                </c:pt>
                <c:pt idx="394">
                  <c:v>-0.3947814</c:v>
                </c:pt>
                <c:pt idx="395">
                  <c:v>-0.3957714</c:v>
                </c:pt>
                <c:pt idx="396">
                  <c:v>-0.39676460000000002</c:v>
                </c:pt>
                <c:pt idx="397">
                  <c:v>-0.39774480000000001</c:v>
                </c:pt>
                <c:pt idx="398">
                  <c:v>-0.3987424</c:v>
                </c:pt>
                <c:pt idx="399">
                  <c:v>-0.39974320000000002</c:v>
                </c:pt>
                <c:pt idx="400">
                  <c:v>-0.40073839999999999</c:v>
                </c:pt>
                <c:pt idx="401">
                  <c:v>-0.40174019999999999</c:v>
                </c:pt>
                <c:pt idx="402">
                  <c:v>-0.402727</c:v>
                </c:pt>
                <c:pt idx="403">
                  <c:v>-0.40372459999999999</c:v>
                </c:pt>
                <c:pt idx="404">
                  <c:v>-0.40472920000000001</c:v>
                </c:pt>
                <c:pt idx="405">
                  <c:v>-0.40572439999999999</c:v>
                </c:pt>
                <c:pt idx="406">
                  <c:v>-0.40672999999999998</c:v>
                </c:pt>
                <c:pt idx="407">
                  <c:v>-0.40772760000000002</c:v>
                </c:pt>
                <c:pt idx="408">
                  <c:v>-0.40873039999999999</c:v>
                </c:pt>
                <c:pt idx="409">
                  <c:v>-0.409744</c:v>
                </c:pt>
                <c:pt idx="410">
                  <c:v>-0.4107556</c:v>
                </c:pt>
                <c:pt idx="411">
                  <c:v>-0.41174939999999999</c:v>
                </c:pt>
                <c:pt idx="412">
                  <c:v>-0.4127556</c:v>
                </c:pt>
                <c:pt idx="413">
                  <c:v>-0.41374880000000003</c:v>
                </c:pt>
                <c:pt idx="414">
                  <c:v>-0.41475879999999998</c:v>
                </c:pt>
                <c:pt idx="415">
                  <c:v>-0.41575000000000001</c:v>
                </c:pt>
                <c:pt idx="416">
                  <c:v>-0.41674640000000002</c:v>
                </c:pt>
                <c:pt idx="417">
                  <c:v>-0.41774319999999998</c:v>
                </c:pt>
                <c:pt idx="418">
                  <c:v>-0.4187572</c:v>
                </c:pt>
                <c:pt idx="419">
                  <c:v>-0.4197398</c:v>
                </c:pt>
                <c:pt idx="420">
                  <c:v>-0.42076200000000002</c:v>
                </c:pt>
                <c:pt idx="421">
                  <c:v>-0.42173519999999998</c:v>
                </c:pt>
                <c:pt idx="422">
                  <c:v>-0.42273539999999998</c:v>
                </c:pt>
                <c:pt idx="423">
                  <c:v>-0.42371760000000003</c:v>
                </c:pt>
                <c:pt idx="424">
                  <c:v>-0.42471619999999999</c:v>
                </c:pt>
                <c:pt idx="425">
                  <c:v>-0.4257126</c:v>
                </c:pt>
                <c:pt idx="426">
                  <c:v>-0.42670859999999999</c:v>
                </c:pt>
                <c:pt idx="427">
                  <c:v>-0.42769859999999998</c:v>
                </c:pt>
                <c:pt idx="428">
                  <c:v>-0.42870320000000001</c:v>
                </c:pt>
                <c:pt idx="429">
                  <c:v>-0.42970160000000002</c:v>
                </c:pt>
                <c:pt idx="430">
                  <c:v>-0.43070920000000001</c:v>
                </c:pt>
                <c:pt idx="431">
                  <c:v>-0.43171080000000001</c:v>
                </c:pt>
                <c:pt idx="432">
                  <c:v>-0.43270199999999998</c:v>
                </c:pt>
                <c:pt idx="433">
                  <c:v>-0.43371159999999997</c:v>
                </c:pt>
                <c:pt idx="434">
                  <c:v>-0.43470779999999998</c:v>
                </c:pt>
                <c:pt idx="435">
                  <c:v>-0.43572240000000001</c:v>
                </c:pt>
                <c:pt idx="436">
                  <c:v>-0.43673220000000001</c:v>
                </c:pt>
                <c:pt idx="437">
                  <c:v>-0.43771660000000001</c:v>
                </c:pt>
                <c:pt idx="438">
                  <c:v>-0.43872139999999998</c:v>
                </c:pt>
                <c:pt idx="439">
                  <c:v>-0.43971860000000002</c:v>
                </c:pt>
                <c:pt idx="440">
                  <c:v>-0.44071379999999999</c:v>
                </c:pt>
                <c:pt idx="441">
                  <c:v>-0.44172020000000001</c:v>
                </c:pt>
                <c:pt idx="442">
                  <c:v>-0.44272499999999998</c:v>
                </c:pt>
                <c:pt idx="443">
                  <c:v>-0.44371060000000001</c:v>
                </c:pt>
                <c:pt idx="444">
                  <c:v>-0.44472519999999999</c:v>
                </c:pt>
                <c:pt idx="445">
                  <c:v>-0.44570939999999998</c:v>
                </c:pt>
                <c:pt idx="446">
                  <c:v>-0.44672279999999998</c:v>
                </c:pt>
                <c:pt idx="447">
                  <c:v>-0.44770199999999999</c:v>
                </c:pt>
                <c:pt idx="448">
                  <c:v>-0.44868479999999999</c:v>
                </c:pt>
                <c:pt idx="449">
                  <c:v>-0.44968239999999998</c:v>
                </c:pt>
                <c:pt idx="450">
                  <c:v>-0.45067499999999999</c:v>
                </c:pt>
                <c:pt idx="451">
                  <c:v>-0.45167420000000003</c:v>
                </c:pt>
                <c:pt idx="452">
                  <c:v>-0.45267740000000001</c:v>
                </c:pt>
                <c:pt idx="453">
                  <c:v>-0.45367020000000002</c:v>
                </c:pt>
                <c:pt idx="454">
                  <c:v>-0.45467879999999999</c:v>
                </c:pt>
                <c:pt idx="455">
                  <c:v>-0.45566600000000002</c:v>
                </c:pt>
                <c:pt idx="456">
                  <c:v>-0.45666699999999999</c:v>
                </c:pt>
                <c:pt idx="457">
                  <c:v>-0.45766879999999999</c:v>
                </c:pt>
                <c:pt idx="458">
                  <c:v>-0.45866760000000001</c:v>
                </c:pt>
                <c:pt idx="459">
                  <c:v>-0.45967059999999998</c:v>
                </c:pt>
                <c:pt idx="460">
                  <c:v>-0.46069179999999998</c:v>
                </c:pt>
                <c:pt idx="461">
                  <c:v>-0.46169260000000001</c:v>
                </c:pt>
                <c:pt idx="462">
                  <c:v>-0.4627038</c:v>
                </c:pt>
                <c:pt idx="463">
                  <c:v>-0.46369139999999998</c:v>
                </c:pt>
                <c:pt idx="464">
                  <c:v>-0.46469159999999998</c:v>
                </c:pt>
                <c:pt idx="465">
                  <c:v>-0.46569680000000002</c:v>
                </c:pt>
                <c:pt idx="466">
                  <c:v>-0.46669680000000002</c:v>
                </c:pt>
                <c:pt idx="467">
                  <c:v>-0.46768900000000002</c:v>
                </c:pt>
                <c:pt idx="468">
                  <c:v>-0.46869820000000001</c:v>
                </c:pt>
                <c:pt idx="469">
                  <c:v>-0.46968140000000003</c:v>
                </c:pt>
                <c:pt idx="470">
                  <c:v>-0.47070800000000002</c:v>
                </c:pt>
                <c:pt idx="471">
                  <c:v>-0.47169460000000002</c:v>
                </c:pt>
                <c:pt idx="472">
                  <c:v>-0.47269319999999998</c:v>
                </c:pt>
                <c:pt idx="473">
                  <c:v>-0.47366599999999998</c:v>
                </c:pt>
                <c:pt idx="474">
                  <c:v>-0.47465160000000001</c:v>
                </c:pt>
                <c:pt idx="475">
                  <c:v>-0.47564980000000001</c:v>
                </c:pt>
                <c:pt idx="476">
                  <c:v>-0.47665580000000002</c:v>
                </c:pt>
                <c:pt idx="477">
                  <c:v>-0.4776454</c:v>
                </c:pt>
                <c:pt idx="478">
                  <c:v>-0.47865400000000002</c:v>
                </c:pt>
                <c:pt idx="479">
                  <c:v>-0.47964659999999998</c:v>
                </c:pt>
                <c:pt idx="480">
                  <c:v>-0.48065059999999998</c:v>
                </c:pt>
                <c:pt idx="481">
                  <c:v>-0.48165039999999998</c:v>
                </c:pt>
                <c:pt idx="482">
                  <c:v>-0.48264479999999998</c:v>
                </c:pt>
                <c:pt idx="483">
                  <c:v>-0.48364020000000002</c:v>
                </c:pt>
                <c:pt idx="484">
                  <c:v>-0.48463820000000002</c:v>
                </c:pt>
                <c:pt idx="485">
                  <c:v>-0.48564380000000001</c:v>
                </c:pt>
                <c:pt idx="486">
                  <c:v>-0.48666779999999998</c:v>
                </c:pt>
                <c:pt idx="487">
                  <c:v>-0.48766920000000002</c:v>
                </c:pt>
                <c:pt idx="488">
                  <c:v>-0.48867060000000001</c:v>
                </c:pt>
                <c:pt idx="489">
                  <c:v>-0.48966579999999998</c:v>
                </c:pt>
                <c:pt idx="490">
                  <c:v>-0.49066419999999999</c:v>
                </c:pt>
                <c:pt idx="491">
                  <c:v>-0.49166359999999998</c:v>
                </c:pt>
                <c:pt idx="492">
                  <c:v>-0.4926664</c:v>
                </c:pt>
                <c:pt idx="493">
                  <c:v>-0.49366559999999998</c:v>
                </c:pt>
                <c:pt idx="494">
                  <c:v>-0.4946642</c:v>
                </c:pt>
                <c:pt idx="495">
                  <c:v>-0.49566280000000001</c:v>
                </c:pt>
                <c:pt idx="496">
                  <c:v>-0.49667040000000001</c:v>
                </c:pt>
                <c:pt idx="497">
                  <c:v>-0.49766680000000002</c:v>
                </c:pt>
                <c:pt idx="498">
                  <c:v>-0.49865939999999997</c:v>
                </c:pt>
                <c:pt idx="499">
                  <c:v>-0.49963560000000001</c:v>
                </c:pt>
                <c:pt idx="500">
                  <c:v>-0.50062759999999995</c:v>
                </c:pt>
                <c:pt idx="501">
                  <c:v>-0.50162260000000003</c:v>
                </c:pt>
                <c:pt idx="502">
                  <c:v>-0.50263259999999998</c:v>
                </c:pt>
                <c:pt idx="503">
                  <c:v>-0.50362379999999995</c:v>
                </c:pt>
                <c:pt idx="504">
                  <c:v>-0.50462680000000004</c:v>
                </c:pt>
                <c:pt idx="505">
                  <c:v>-0.50561920000000005</c:v>
                </c:pt>
                <c:pt idx="506">
                  <c:v>-0.50661560000000005</c:v>
                </c:pt>
                <c:pt idx="507">
                  <c:v>-0.50761259999999997</c:v>
                </c:pt>
                <c:pt idx="508">
                  <c:v>-0.50861440000000002</c:v>
                </c:pt>
                <c:pt idx="509">
                  <c:v>-0.50961840000000003</c:v>
                </c:pt>
                <c:pt idx="510">
                  <c:v>-0.51062079999999999</c:v>
                </c:pt>
                <c:pt idx="511">
                  <c:v>-0.51162799999999997</c:v>
                </c:pt>
                <c:pt idx="512">
                  <c:v>-0.51264560000000003</c:v>
                </c:pt>
                <c:pt idx="513">
                  <c:v>-0.51364200000000004</c:v>
                </c:pt>
                <c:pt idx="514">
                  <c:v>-0.5146406</c:v>
                </c:pt>
                <c:pt idx="515">
                  <c:v>-0.51564239999999995</c:v>
                </c:pt>
                <c:pt idx="516">
                  <c:v>-0.51664600000000005</c:v>
                </c:pt>
                <c:pt idx="517">
                  <c:v>-0.5176364</c:v>
                </c:pt>
                <c:pt idx="518">
                  <c:v>-0.51863579999999998</c:v>
                </c:pt>
                <c:pt idx="519">
                  <c:v>-0.51963539999999997</c:v>
                </c:pt>
                <c:pt idx="520">
                  <c:v>-0.52064100000000002</c:v>
                </c:pt>
                <c:pt idx="521">
                  <c:v>-0.52163440000000005</c:v>
                </c:pt>
                <c:pt idx="522">
                  <c:v>-0.52264140000000003</c:v>
                </c:pt>
                <c:pt idx="523">
                  <c:v>-0.52363760000000004</c:v>
                </c:pt>
                <c:pt idx="524">
                  <c:v>-0.52462679999999995</c:v>
                </c:pt>
                <c:pt idx="525">
                  <c:v>-0.52560099999999998</c:v>
                </c:pt>
                <c:pt idx="526">
                  <c:v>-0.52659560000000005</c:v>
                </c:pt>
                <c:pt idx="527">
                  <c:v>-0.52760220000000002</c:v>
                </c:pt>
                <c:pt idx="528">
                  <c:v>-0.52860680000000004</c:v>
                </c:pt>
                <c:pt idx="529">
                  <c:v>-0.52960059999999998</c:v>
                </c:pt>
                <c:pt idx="530">
                  <c:v>-0.53059679999999998</c:v>
                </c:pt>
                <c:pt idx="531">
                  <c:v>-0.53158939999999999</c:v>
                </c:pt>
                <c:pt idx="532">
                  <c:v>-0.53260660000000004</c:v>
                </c:pt>
                <c:pt idx="533">
                  <c:v>-0.53359699999999999</c:v>
                </c:pt>
                <c:pt idx="534">
                  <c:v>-0.53459239999999997</c:v>
                </c:pt>
                <c:pt idx="535">
                  <c:v>-0.5355896</c:v>
                </c:pt>
                <c:pt idx="536">
                  <c:v>-0.53659520000000005</c:v>
                </c:pt>
                <c:pt idx="537">
                  <c:v>-0.53760719999999995</c:v>
                </c:pt>
                <c:pt idx="538">
                  <c:v>-0.53862160000000003</c:v>
                </c:pt>
                <c:pt idx="539">
                  <c:v>-0.53962379999999999</c:v>
                </c:pt>
                <c:pt idx="540">
                  <c:v>-0.54062339999999998</c:v>
                </c:pt>
                <c:pt idx="541">
                  <c:v>-0.54161440000000005</c:v>
                </c:pt>
                <c:pt idx="542">
                  <c:v>-0.54260839999999999</c:v>
                </c:pt>
                <c:pt idx="543">
                  <c:v>-0.54361139999999997</c:v>
                </c:pt>
                <c:pt idx="544">
                  <c:v>-0.54461020000000004</c:v>
                </c:pt>
                <c:pt idx="545">
                  <c:v>-0.54561179999999998</c:v>
                </c:pt>
                <c:pt idx="546">
                  <c:v>-0.54661300000000002</c:v>
                </c:pt>
                <c:pt idx="547">
                  <c:v>-0.5476084</c:v>
                </c:pt>
                <c:pt idx="548">
                  <c:v>-0.54861939999999998</c:v>
                </c:pt>
                <c:pt idx="549">
                  <c:v>-0.54961700000000002</c:v>
                </c:pt>
                <c:pt idx="550">
                  <c:v>-0.55059460000000005</c:v>
                </c:pt>
                <c:pt idx="551">
                  <c:v>-0.55157619999999996</c:v>
                </c:pt>
                <c:pt idx="552">
                  <c:v>-0.55257659999999997</c:v>
                </c:pt>
                <c:pt idx="553">
                  <c:v>-0.55357480000000003</c:v>
                </c:pt>
                <c:pt idx="554">
                  <c:v>-0.5545698</c:v>
                </c:pt>
                <c:pt idx="555">
                  <c:v>-0.55556899999999998</c:v>
                </c:pt>
                <c:pt idx="556">
                  <c:v>-0.55657299999999998</c:v>
                </c:pt>
                <c:pt idx="557">
                  <c:v>-0.55756260000000002</c:v>
                </c:pt>
                <c:pt idx="558">
                  <c:v>-0.55857040000000002</c:v>
                </c:pt>
                <c:pt idx="559">
                  <c:v>-0.55956360000000005</c:v>
                </c:pt>
                <c:pt idx="560">
                  <c:v>-0.56056320000000004</c:v>
                </c:pt>
                <c:pt idx="561">
                  <c:v>-0.56155860000000002</c:v>
                </c:pt>
                <c:pt idx="562">
                  <c:v>-0.56257299999999999</c:v>
                </c:pt>
                <c:pt idx="563">
                  <c:v>-0.56358339999999996</c:v>
                </c:pt>
                <c:pt idx="564">
                  <c:v>-0.56460180000000004</c:v>
                </c:pt>
                <c:pt idx="565">
                  <c:v>-0.56559380000000004</c:v>
                </c:pt>
                <c:pt idx="566">
                  <c:v>-0.56658679999999995</c:v>
                </c:pt>
                <c:pt idx="567">
                  <c:v>-0.56759159999999997</c:v>
                </c:pt>
                <c:pt idx="568">
                  <c:v>-0.56858839999999999</c:v>
                </c:pt>
                <c:pt idx="569">
                  <c:v>-0.56959459999999995</c:v>
                </c:pt>
                <c:pt idx="570">
                  <c:v>-0.57058339999999996</c:v>
                </c:pt>
                <c:pt idx="571">
                  <c:v>-0.57158180000000003</c:v>
                </c:pt>
                <c:pt idx="572">
                  <c:v>-0.57258319999999996</c:v>
                </c:pt>
                <c:pt idx="573">
                  <c:v>-0.57359139999999997</c:v>
                </c:pt>
                <c:pt idx="574">
                  <c:v>-0.57459260000000001</c:v>
                </c:pt>
                <c:pt idx="575">
                  <c:v>-0.57557219999999998</c:v>
                </c:pt>
                <c:pt idx="576">
                  <c:v>-0.57655619999999996</c:v>
                </c:pt>
                <c:pt idx="577">
                  <c:v>-0.57755120000000004</c:v>
                </c:pt>
                <c:pt idx="578">
                  <c:v>-0.57855219999999996</c:v>
                </c:pt>
                <c:pt idx="579">
                  <c:v>-0.57954119999999998</c:v>
                </c:pt>
                <c:pt idx="580">
                  <c:v>-0.58055440000000003</c:v>
                </c:pt>
                <c:pt idx="581">
                  <c:v>-0.58154539999999999</c:v>
                </c:pt>
                <c:pt idx="582">
                  <c:v>-0.58254680000000003</c:v>
                </c:pt>
                <c:pt idx="583">
                  <c:v>-0.58354779999999995</c:v>
                </c:pt>
                <c:pt idx="584">
                  <c:v>-0.5845418</c:v>
                </c:pt>
                <c:pt idx="585">
                  <c:v>-0.58554439999999996</c:v>
                </c:pt>
                <c:pt idx="586">
                  <c:v>-0.58653259999999996</c:v>
                </c:pt>
                <c:pt idx="587">
                  <c:v>-0.58754839999999997</c:v>
                </c:pt>
                <c:pt idx="588">
                  <c:v>-0.5885726</c:v>
                </c:pt>
                <c:pt idx="589">
                  <c:v>-0.58957680000000001</c:v>
                </c:pt>
                <c:pt idx="590">
                  <c:v>-0.59058219999999995</c:v>
                </c:pt>
                <c:pt idx="591">
                  <c:v>-0.59158140000000003</c:v>
                </c:pt>
                <c:pt idx="592">
                  <c:v>-0.59257959999999998</c:v>
                </c:pt>
                <c:pt idx="593">
                  <c:v>-0.59358040000000001</c:v>
                </c:pt>
                <c:pt idx="594">
                  <c:v>-0.59457380000000004</c:v>
                </c:pt>
                <c:pt idx="595">
                  <c:v>-0.59557660000000001</c:v>
                </c:pt>
                <c:pt idx="596">
                  <c:v>-0.59656920000000002</c:v>
                </c:pt>
                <c:pt idx="597">
                  <c:v>-0.59757979999999999</c:v>
                </c:pt>
                <c:pt idx="598">
                  <c:v>-0.59857139999999998</c:v>
                </c:pt>
                <c:pt idx="599">
                  <c:v>-0.59958299999999998</c:v>
                </c:pt>
              </c:numCache>
            </c:numRef>
          </c:xVal>
          <c:yVal>
            <c:numRef>
              <c:f>'120Hz'!$Q$3:$Q$602</c:f>
              <c:numCache>
                <c:formatCode>0.00E+00</c:formatCode>
                <c:ptCount val="600"/>
                <c:pt idx="0">
                  <c:v>2.484896E-7</c:v>
                </c:pt>
                <c:pt idx="1">
                  <c:v>2.4928960000000001E-7</c:v>
                </c:pt>
                <c:pt idx="2">
                  <c:v>2.5745000000000002E-7</c:v>
                </c:pt>
                <c:pt idx="3">
                  <c:v>2.4680940000000002E-7</c:v>
                </c:pt>
                <c:pt idx="4">
                  <c:v>2.5441000000000001E-7</c:v>
                </c:pt>
                <c:pt idx="5">
                  <c:v>2.5440979999999998E-7</c:v>
                </c:pt>
                <c:pt idx="6">
                  <c:v>2.5224980000000001E-7</c:v>
                </c:pt>
                <c:pt idx="7">
                  <c:v>2.5120939999999998E-7</c:v>
                </c:pt>
                <c:pt idx="8">
                  <c:v>2.4440920000000001E-7</c:v>
                </c:pt>
                <c:pt idx="9">
                  <c:v>2.4904940000000002E-7</c:v>
                </c:pt>
                <c:pt idx="10">
                  <c:v>2.5617E-7</c:v>
                </c:pt>
                <c:pt idx="11">
                  <c:v>2.4104920000000001E-7</c:v>
                </c:pt>
                <c:pt idx="12">
                  <c:v>2.6105000000000002E-7</c:v>
                </c:pt>
                <c:pt idx="13">
                  <c:v>2.4928960000000001E-7</c:v>
                </c:pt>
                <c:pt idx="14">
                  <c:v>2.5144960000000002E-7</c:v>
                </c:pt>
                <c:pt idx="15">
                  <c:v>2.6008999999999999E-7</c:v>
                </c:pt>
                <c:pt idx="16">
                  <c:v>2.5184979999999998E-7</c:v>
                </c:pt>
                <c:pt idx="17">
                  <c:v>2.4920960000000002E-7</c:v>
                </c:pt>
                <c:pt idx="18">
                  <c:v>2.5528980000000002E-7</c:v>
                </c:pt>
                <c:pt idx="19">
                  <c:v>2.4320919999999998E-7</c:v>
                </c:pt>
                <c:pt idx="20">
                  <c:v>2.5416980000000002E-7</c:v>
                </c:pt>
                <c:pt idx="21">
                  <c:v>2.4408920000000002E-7</c:v>
                </c:pt>
                <c:pt idx="22">
                  <c:v>2.5472980000000002E-7</c:v>
                </c:pt>
                <c:pt idx="23">
                  <c:v>2.5208960000000001E-7</c:v>
                </c:pt>
                <c:pt idx="24">
                  <c:v>2.4712940000000001E-7</c:v>
                </c:pt>
                <c:pt idx="25">
                  <c:v>2.4728960000000002E-7</c:v>
                </c:pt>
                <c:pt idx="26">
                  <c:v>2.592898E-7</c:v>
                </c:pt>
                <c:pt idx="27">
                  <c:v>2.4424939999999997E-7</c:v>
                </c:pt>
                <c:pt idx="28">
                  <c:v>2.540896E-7</c:v>
                </c:pt>
                <c:pt idx="29">
                  <c:v>2.5056959999999998E-7</c:v>
                </c:pt>
                <c:pt idx="30">
                  <c:v>2.460894E-7</c:v>
                </c:pt>
                <c:pt idx="31">
                  <c:v>2.5120960000000002E-7</c:v>
                </c:pt>
                <c:pt idx="32">
                  <c:v>2.4856959999999999E-7</c:v>
                </c:pt>
                <c:pt idx="33">
                  <c:v>2.449694E-7</c:v>
                </c:pt>
                <c:pt idx="34">
                  <c:v>2.5633000000000002E-7</c:v>
                </c:pt>
                <c:pt idx="35">
                  <c:v>2.4640939999999999E-7</c:v>
                </c:pt>
                <c:pt idx="36">
                  <c:v>2.4944959999999998E-7</c:v>
                </c:pt>
                <c:pt idx="37">
                  <c:v>2.4032919999999999E-7</c:v>
                </c:pt>
                <c:pt idx="38">
                  <c:v>2.4840939999999998E-7</c:v>
                </c:pt>
                <c:pt idx="39">
                  <c:v>2.496096E-7</c:v>
                </c:pt>
                <c:pt idx="40">
                  <c:v>2.4256900000000001E-7</c:v>
                </c:pt>
                <c:pt idx="41">
                  <c:v>2.4392939999999998E-7</c:v>
                </c:pt>
                <c:pt idx="42">
                  <c:v>2.5576979999999998E-7</c:v>
                </c:pt>
                <c:pt idx="43">
                  <c:v>2.4168939999999998E-7</c:v>
                </c:pt>
                <c:pt idx="44">
                  <c:v>2.5729E-7</c:v>
                </c:pt>
                <c:pt idx="45">
                  <c:v>2.4128940000000001E-7</c:v>
                </c:pt>
                <c:pt idx="46">
                  <c:v>2.4552959999999998E-7</c:v>
                </c:pt>
                <c:pt idx="47">
                  <c:v>2.4952960000000002E-7</c:v>
                </c:pt>
                <c:pt idx="48">
                  <c:v>2.4568940000000002E-7</c:v>
                </c:pt>
                <c:pt idx="49">
                  <c:v>2.463294E-7</c:v>
                </c:pt>
                <c:pt idx="50">
                  <c:v>2.517698E-7</c:v>
                </c:pt>
                <c:pt idx="51">
                  <c:v>2.405692E-7</c:v>
                </c:pt>
                <c:pt idx="52">
                  <c:v>2.5376979999999999E-7</c:v>
                </c:pt>
                <c:pt idx="53">
                  <c:v>2.4456940000000002E-7</c:v>
                </c:pt>
                <c:pt idx="54">
                  <c:v>2.5272979999999998E-7</c:v>
                </c:pt>
                <c:pt idx="55">
                  <c:v>2.480094E-7</c:v>
                </c:pt>
                <c:pt idx="56">
                  <c:v>2.4456940000000002E-7</c:v>
                </c:pt>
                <c:pt idx="57">
                  <c:v>2.4560939999999998E-7</c:v>
                </c:pt>
                <c:pt idx="58">
                  <c:v>2.5424980000000001E-7</c:v>
                </c:pt>
                <c:pt idx="59">
                  <c:v>2.3640900000000001E-7</c:v>
                </c:pt>
                <c:pt idx="60">
                  <c:v>2.5808980000000002E-7</c:v>
                </c:pt>
                <c:pt idx="61">
                  <c:v>2.4240940000000001E-7</c:v>
                </c:pt>
                <c:pt idx="62">
                  <c:v>2.4472939999999999E-7</c:v>
                </c:pt>
                <c:pt idx="63">
                  <c:v>2.507296E-7</c:v>
                </c:pt>
                <c:pt idx="64">
                  <c:v>2.446494E-7</c:v>
                </c:pt>
                <c:pt idx="65">
                  <c:v>2.4360939999999999E-7</c:v>
                </c:pt>
                <c:pt idx="66">
                  <c:v>2.5032960000000002E-7</c:v>
                </c:pt>
                <c:pt idx="67">
                  <c:v>2.4024920000000001E-7</c:v>
                </c:pt>
                <c:pt idx="68">
                  <c:v>2.5320979999999999E-7</c:v>
                </c:pt>
                <c:pt idx="69">
                  <c:v>2.3952919999999998E-7</c:v>
                </c:pt>
                <c:pt idx="70">
                  <c:v>2.4856959999999999E-7</c:v>
                </c:pt>
                <c:pt idx="71">
                  <c:v>2.4880959999999999E-7</c:v>
                </c:pt>
                <c:pt idx="72">
                  <c:v>2.4424919999999999E-7</c:v>
                </c:pt>
                <c:pt idx="73">
                  <c:v>2.440894E-7</c:v>
                </c:pt>
                <c:pt idx="74">
                  <c:v>2.5272959999999999E-7</c:v>
                </c:pt>
                <c:pt idx="75">
                  <c:v>2.4136939999999999E-7</c:v>
                </c:pt>
                <c:pt idx="76">
                  <c:v>2.4888959999999998E-7</c:v>
                </c:pt>
                <c:pt idx="77">
                  <c:v>2.4032919999999999E-7</c:v>
                </c:pt>
                <c:pt idx="78">
                  <c:v>2.4888959999999998E-7</c:v>
                </c:pt>
                <c:pt idx="79">
                  <c:v>2.5000959999999998E-7</c:v>
                </c:pt>
                <c:pt idx="80">
                  <c:v>2.4776959999999998E-7</c:v>
                </c:pt>
                <c:pt idx="81">
                  <c:v>2.4152940000000001E-7</c:v>
                </c:pt>
                <c:pt idx="82">
                  <c:v>2.5312960000000002E-7</c:v>
                </c:pt>
                <c:pt idx="83">
                  <c:v>2.4352920000000002E-7</c:v>
                </c:pt>
                <c:pt idx="84">
                  <c:v>2.5304980000000002E-7</c:v>
                </c:pt>
                <c:pt idx="85">
                  <c:v>2.4912959999999999E-7</c:v>
                </c:pt>
                <c:pt idx="86">
                  <c:v>2.5168980000000001E-7</c:v>
                </c:pt>
                <c:pt idx="87">
                  <c:v>2.4560960000000002E-7</c:v>
                </c:pt>
                <c:pt idx="88">
                  <c:v>2.4008940000000002E-7</c:v>
                </c:pt>
                <c:pt idx="89">
                  <c:v>2.4344919999999998E-7</c:v>
                </c:pt>
                <c:pt idx="90">
                  <c:v>2.5120960000000002E-7</c:v>
                </c:pt>
                <c:pt idx="91">
                  <c:v>2.4080939999999999E-7</c:v>
                </c:pt>
                <c:pt idx="92">
                  <c:v>2.551298E-7</c:v>
                </c:pt>
                <c:pt idx="93">
                  <c:v>2.4144960000000001E-7</c:v>
                </c:pt>
                <c:pt idx="94">
                  <c:v>2.4792940000000002E-7</c:v>
                </c:pt>
                <c:pt idx="95">
                  <c:v>2.5112959999999998E-7</c:v>
                </c:pt>
                <c:pt idx="96">
                  <c:v>2.5080959999999999E-7</c:v>
                </c:pt>
                <c:pt idx="97">
                  <c:v>2.4688959999999999E-7</c:v>
                </c:pt>
                <c:pt idx="98">
                  <c:v>2.5488960000000001E-7</c:v>
                </c:pt>
                <c:pt idx="99">
                  <c:v>2.4344919999999998E-7</c:v>
                </c:pt>
                <c:pt idx="100">
                  <c:v>2.598498E-7</c:v>
                </c:pt>
                <c:pt idx="101">
                  <c:v>2.3928940000000001E-7</c:v>
                </c:pt>
                <c:pt idx="102">
                  <c:v>2.4912959999999999E-7</c:v>
                </c:pt>
                <c:pt idx="103">
                  <c:v>2.4728939999999998E-7</c:v>
                </c:pt>
                <c:pt idx="104">
                  <c:v>2.4312939999999997E-7</c:v>
                </c:pt>
                <c:pt idx="105">
                  <c:v>2.5384959999999999E-7</c:v>
                </c:pt>
                <c:pt idx="106">
                  <c:v>2.5712960000000001E-7</c:v>
                </c:pt>
                <c:pt idx="107">
                  <c:v>2.4256939999999998E-7</c:v>
                </c:pt>
                <c:pt idx="108">
                  <c:v>2.5808980000000002E-7</c:v>
                </c:pt>
                <c:pt idx="109">
                  <c:v>2.4992959999999999E-7</c:v>
                </c:pt>
                <c:pt idx="110">
                  <c:v>2.5432979999999999E-7</c:v>
                </c:pt>
                <c:pt idx="111">
                  <c:v>2.5168959999999998E-7</c:v>
                </c:pt>
                <c:pt idx="112">
                  <c:v>2.477694E-7</c:v>
                </c:pt>
                <c:pt idx="113">
                  <c:v>2.4080920000000001E-7</c:v>
                </c:pt>
                <c:pt idx="114">
                  <c:v>2.5304980000000002E-7</c:v>
                </c:pt>
                <c:pt idx="115">
                  <c:v>2.4248939999999999E-7</c:v>
                </c:pt>
                <c:pt idx="116">
                  <c:v>2.5368980000000001E-7</c:v>
                </c:pt>
                <c:pt idx="117">
                  <c:v>2.4024920000000001E-7</c:v>
                </c:pt>
                <c:pt idx="118">
                  <c:v>2.5440959999999999E-7</c:v>
                </c:pt>
                <c:pt idx="119">
                  <c:v>2.5040979999999999E-7</c:v>
                </c:pt>
                <c:pt idx="120">
                  <c:v>2.5376979999999999E-7</c:v>
                </c:pt>
                <c:pt idx="121">
                  <c:v>2.4936959999999999E-7</c:v>
                </c:pt>
                <c:pt idx="122">
                  <c:v>2.5752980000000002E-7</c:v>
                </c:pt>
                <c:pt idx="123">
                  <c:v>2.440894E-7</c:v>
                </c:pt>
                <c:pt idx="124">
                  <c:v>2.6216979999999999E-7</c:v>
                </c:pt>
                <c:pt idx="125">
                  <c:v>2.4272920000000001E-7</c:v>
                </c:pt>
                <c:pt idx="126">
                  <c:v>2.5312960000000002E-7</c:v>
                </c:pt>
                <c:pt idx="127">
                  <c:v>2.5216959999999999E-7</c:v>
                </c:pt>
                <c:pt idx="128">
                  <c:v>2.5432960000000001E-7</c:v>
                </c:pt>
                <c:pt idx="129">
                  <c:v>2.5048959999999999E-7</c:v>
                </c:pt>
                <c:pt idx="130">
                  <c:v>2.5696980000000002E-7</c:v>
                </c:pt>
                <c:pt idx="131">
                  <c:v>2.4712959999999999E-7</c:v>
                </c:pt>
                <c:pt idx="132">
                  <c:v>2.5640980000000002E-7</c:v>
                </c:pt>
                <c:pt idx="133">
                  <c:v>2.4888959999999998E-7</c:v>
                </c:pt>
                <c:pt idx="134">
                  <c:v>2.6057000000000001E-7</c:v>
                </c:pt>
                <c:pt idx="135">
                  <c:v>2.546496E-7</c:v>
                </c:pt>
                <c:pt idx="136">
                  <c:v>2.5280980000000001E-7</c:v>
                </c:pt>
                <c:pt idx="137">
                  <c:v>2.6160979999999999E-7</c:v>
                </c:pt>
                <c:pt idx="138">
                  <c:v>2.6000980000000003E-7</c:v>
                </c:pt>
                <c:pt idx="139">
                  <c:v>2.37849E-7</c:v>
                </c:pt>
                <c:pt idx="140">
                  <c:v>2.6361000000000002E-7</c:v>
                </c:pt>
                <c:pt idx="141">
                  <c:v>2.4456940000000002E-7</c:v>
                </c:pt>
                <c:pt idx="142">
                  <c:v>2.588096E-7</c:v>
                </c:pt>
                <c:pt idx="143">
                  <c:v>2.5801000000000002E-7</c:v>
                </c:pt>
                <c:pt idx="144">
                  <c:v>2.5920980000000002E-7</c:v>
                </c:pt>
                <c:pt idx="145">
                  <c:v>2.546496E-7</c:v>
                </c:pt>
                <c:pt idx="146">
                  <c:v>2.6096999999999999E-7</c:v>
                </c:pt>
                <c:pt idx="147">
                  <c:v>2.5288960000000001E-7</c:v>
                </c:pt>
                <c:pt idx="148">
                  <c:v>2.6160979999999999E-7</c:v>
                </c:pt>
                <c:pt idx="149">
                  <c:v>2.4800959999999999E-7</c:v>
                </c:pt>
                <c:pt idx="150">
                  <c:v>2.6408999999999998E-7</c:v>
                </c:pt>
                <c:pt idx="151">
                  <c:v>2.5192959999999999E-7</c:v>
                </c:pt>
                <c:pt idx="152">
                  <c:v>2.6168980000000002E-7</c:v>
                </c:pt>
                <c:pt idx="153">
                  <c:v>2.568098E-7</c:v>
                </c:pt>
                <c:pt idx="154">
                  <c:v>2.632098E-7</c:v>
                </c:pt>
                <c:pt idx="155">
                  <c:v>2.5224959999999998E-7</c:v>
                </c:pt>
                <c:pt idx="156">
                  <c:v>2.6753000000000001E-7</c:v>
                </c:pt>
                <c:pt idx="157">
                  <c:v>2.5608959999999999E-7</c:v>
                </c:pt>
                <c:pt idx="158">
                  <c:v>2.6681019999999998E-7</c:v>
                </c:pt>
                <c:pt idx="159">
                  <c:v>2.6497020000000001E-7</c:v>
                </c:pt>
                <c:pt idx="160">
                  <c:v>2.6537019999999998E-7</c:v>
                </c:pt>
                <c:pt idx="161">
                  <c:v>2.6232999999999999E-7</c:v>
                </c:pt>
                <c:pt idx="162">
                  <c:v>2.7089039999999998E-7</c:v>
                </c:pt>
                <c:pt idx="163">
                  <c:v>2.5512960000000001E-7</c:v>
                </c:pt>
                <c:pt idx="164">
                  <c:v>2.6689020000000001E-7</c:v>
                </c:pt>
                <c:pt idx="165">
                  <c:v>2.5688979999999998E-7</c:v>
                </c:pt>
                <c:pt idx="166">
                  <c:v>2.6817019999999998E-7</c:v>
                </c:pt>
                <c:pt idx="167">
                  <c:v>2.6257E-7</c:v>
                </c:pt>
                <c:pt idx="168">
                  <c:v>2.581698E-7</c:v>
                </c:pt>
                <c:pt idx="169">
                  <c:v>2.591296E-7</c:v>
                </c:pt>
                <c:pt idx="170">
                  <c:v>2.657704E-7</c:v>
                </c:pt>
                <c:pt idx="171">
                  <c:v>2.5432960000000001E-7</c:v>
                </c:pt>
                <c:pt idx="172">
                  <c:v>2.699304E-7</c:v>
                </c:pt>
                <c:pt idx="173">
                  <c:v>2.5248959999999998E-7</c:v>
                </c:pt>
                <c:pt idx="174">
                  <c:v>2.6825059999999999E-7</c:v>
                </c:pt>
                <c:pt idx="175">
                  <c:v>2.5960960000000001E-7</c:v>
                </c:pt>
                <c:pt idx="176">
                  <c:v>2.6305000000000002E-7</c:v>
                </c:pt>
                <c:pt idx="177">
                  <c:v>2.5864980000000002E-7</c:v>
                </c:pt>
                <c:pt idx="178">
                  <c:v>2.6352999999999998E-7</c:v>
                </c:pt>
                <c:pt idx="179">
                  <c:v>2.5680960000000001E-7</c:v>
                </c:pt>
                <c:pt idx="180">
                  <c:v>2.664102E-7</c:v>
                </c:pt>
                <c:pt idx="181">
                  <c:v>2.5624960000000001E-7</c:v>
                </c:pt>
                <c:pt idx="182">
                  <c:v>2.7017040000000001E-7</c:v>
                </c:pt>
                <c:pt idx="183">
                  <c:v>2.6408999999999998E-7</c:v>
                </c:pt>
                <c:pt idx="184">
                  <c:v>2.6120999999999999E-7</c:v>
                </c:pt>
                <c:pt idx="185">
                  <c:v>2.6200980000000002E-7</c:v>
                </c:pt>
                <c:pt idx="186">
                  <c:v>2.7145060000000002E-7</c:v>
                </c:pt>
                <c:pt idx="187">
                  <c:v>2.5616959999999998E-7</c:v>
                </c:pt>
                <c:pt idx="188">
                  <c:v>2.7585059999999998E-7</c:v>
                </c:pt>
                <c:pt idx="189">
                  <c:v>2.5977E-7</c:v>
                </c:pt>
                <c:pt idx="190">
                  <c:v>2.6281000000000001E-7</c:v>
                </c:pt>
                <c:pt idx="191">
                  <c:v>2.657704E-7</c:v>
                </c:pt>
                <c:pt idx="192">
                  <c:v>2.6737040000000001E-7</c:v>
                </c:pt>
                <c:pt idx="193">
                  <c:v>2.6432999999999999E-7</c:v>
                </c:pt>
                <c:pt idx="194">
                  <c:v>2.6729019999999999E-7</c:v>
                </c:pt>
                <c:pt idx="195">
                  <c:v>2.6137000000000002E-7</c:v>
                </c:pt>
                <c:pt idx="196">
                  <c:v>2.7681060000000001E-7</c:v>
                </c:pt>
                <c:pt idx="197">
                  <c:v>2.5697E-7</c:v>
                </c:pt>
                <c:pt idx="198">
                  <c:v>2.7329059999999999E-7</c:v>
                </c:pt>
                <c:pt idx="199">
                  <c:v>2.6569019999999998E-7</c:v>
                </c:pt>
                <c:pt idx="200">
                  <c:v>2.6545040000000001E-7</c:v>
                </c:pt>
                <c:pt idx="201">
                  <c:v>2.6753060000000002E-7</c:v>
                </c:pt>
                <c:pt idx="202">
                  <c:v>2.7529039999999999E-7</c:v>
                </c:pt>
                <c:pt idx="203">
                  <c:v>2.6465020000000001E-7</c:v>
                </c:pt>
                <c:pt idx="204">
                  <c:v>2.7593060000000002E-7</c:v>
                </c:pt>
                <c:pt idx="205">
                  <c:v>2.6176999999999999E-7</c:v>
                </c:pt>
                <c:pt idx="206">
                  <c:v>2.7593060000000002E-7</c:v>
                </c:pt>
                <c:pt idx="207">
                  <c:v>2.7169060000000003E-7</c:v>
                </c:pt>
                <c:pt idx="208">
                  <c:v>2.7313060000000002E-7</c:v>
                </c:pt>
                <c:pt idx="209">
                  <c:v>2.7017040000000001E-7</c:v>
                </c:pt>
                <c:pt idx="210">
                  <c:v>2.7785060000000002E-7</c:v>
                </c:pt>
                <c:pt idx="211">
                  <c:v>2.704904E-7</c:v>
                </c:pt>
                <c:pt idx="212">
                  <c:v>2.8081079999999997E-7</c:v>
                </c:pt>
                <c:pt idx="213">
                  <c:v>2.7593039999999998E-7</c:v>
                </c:pt>
                <c:pt idx="214">
                  <c:v>2.854508E-7</c:v>
                </c:pt>
                <c:pt idx="215">
                  <c:v>2.684906E-7</c:v>
                </c:pt>
                <c:pt idx="216">
                  <c:v>2.7409059999999999E-7</c:v>
                </c:pt>
                <c:pt idx="217">
                  <c:v>2.7465059999999999E-7</c:v>
                </c:pt>
                <c:pt idx="218">
                  <c:v>2.7953060000000002E-7</c:v>
                </c:pt>
                <c:pt idx="219">
                  <c:v>2.6705040000000002E-7</c:v>
                </c:pt>
                <c:pt idx="220">
                  <c:v>2.9017099999999998E-7</c:v>
                </c:pt>
                <c:pt idx="221">
                  <c:v>2.709706E-7</c:v>
                </c:pt>
                <c:pt idx="222">
                  <c:v>2.8657079999999999E-7</c:v>
                </c:pt>
                <c:pt idx="223">
                  <c:v>2.7857059999999999E-7</c:v>
                </c:pt>
                <c:pt idx="224">
                  <c:v>2.8385079999999998E-7</c:v>
                </c:pt>
                <c:pt idx="225">
                  <c:v>2.8081059999999999E-7</c:v>
                </c:pt>
                <c:pt idx="226">
                  <c:v>2.8697100000000001E-7</c:v>
                </c:pt>
                <c:pt idx="227">
                  <c:v>2.7625060000000001E-7</c:v>
                </c:pt>
                <c:pt idx="228">
                  <c:v>2.9297159999999999E-7</c:v>
                </c:pt>
                <c:pt idx="229">
                  <c:v>2.748906E-7</c:v>
                </c:pt>
                <c:pt idx="230">
                  <c:v>2.9649140000000003E-7</c:v>
                </c:pt>
                <c:pt idx="231">
                  <c:v>2.8641080000000003E-7</c:v>
                </c:pt>
                <c:pt idx="232">
                  <c:v>2.9049120000000001E-7</c:v>
                </c:pt>
                <c:pt idx="233">
                  <c:v>2.8881099999999998E-7</c:v>
                </c:pt>
                <c:pt idx="234">
                  <c:v>2.9721159999999998E-7</c:v>
                </c:pt>
                <c:pt idx="235">
                  <c:v>2.8193059999999999E-7</c:v>
                </c:pt>
                <c:pt idx="236">
                  <c:v>3.0217159999999999E-7</c:v>
                </c:pt>
                <c:pt idx="237">
                  <c:v>2.86731E-7</c:v>
                </c:pt>
                <c:pt idx="238">
                  <c:v>3.0177160000000002E-7</c:v>
                </c:pt>
                <c:pt idx="239">
                  <c:v>2.9849140000000002E-7</c:v>
                </c:pt>
                <c:pt idx="240">
                  <c:v>3.0473159999999998E-7</c:v>
                </c:pt>
                <c:pt idx="241">
                  <c:v>2.949714E-7</c:v>
                </c:pt>
                <c:pt idx="242">
                  <c:v>3.0145160000000002E-7</c:v>
                </c:pt>
                <c:pt idx="243">
                  <c:v>2.9193120000000001E-7</c:v>
                </c:pt>
                <c:pt idx="244">
                  <c:v>3.0809159999999998E-7</c:v>
                </c:pt>
                <c:pt idx="245">
                  <c:v>2.9393160000000002E-7</c:v>
                </c:pt>
                <c:pt idx="246">
                  <c:v>3.1049179999999999E-7</c:v>
                </c:pt>
                <c:pt idx="247">
                  <c:v>3.0033139999999999E-7</c:v>
                </c:pt>
                <c:pt idx="248">
                  <c:v>3.064918E-7</c:v>
                </c:pt>
                <c:pt idx="249">
                  <c:v>3.068916E-7</c:v>
                </c:pt>
                <c:pt idx="250">
                  <c:v>3.1241199999999998E-7</c:v>
                </c:pt>
                <c:pt idx="251">
                  <c:v>3.024116E-7</c:v>
                </c:pt>
                <c:pt idx="252">
                  <c:v>3.2265240000000002E-7</c:v>
                </c:pt>
                <c:pt idx="253">
                  <c:v>3.087318E-7</c:v>
                </c:pt>
                <c:pt idx="254">
                  <c:v>3.260924E-7</c:v>
                </c:pt>
                <c:pt idx="255">
                  <c:v>3.1633220000000001E-7</c:v>
                </c:pt>
                <c:pt idx="256">
                  <c:v>3.260126E-7</c:v>
                </c:pt>
                <c:pt idx="257">
                  <c:v>3.2177240000000003E-7</c:v>
                </c:pt>
                <c:pt idx="258">
                  <c:v>3.283324E-7</c:v>
                </c:pt>
                <c:pt idx="259">
                  <c:v>3.2097240000000002E-7</c:v>
                </c:pt>
                <c:pt idx="260">
                  <c:v>3.3497279999999998E-7</c:v>
                </c:pt>
                <c:pt idx="261">
                  <c:v>3.2537260000000002E-7</c:v>
                </c:pt>
                <c:pt idx="262">
                  <c:v>3.439332E-7</c:v>
                </c:pt>
                <c:pt idx="263">
                  <c:v>3.4009280000000002E-7</c:v>
                </c:pt>
                <c:pt idx="264">
                  <c:v>3.3793260000000002E-7</c:v>
                </c:pt>
                <c:pt idx="265">
                  <c:v>3.4681340000000002E-7</c:v>
                </c:pt>
                <c:pt idx="266">
                  <c:v>3.5441340000000001E-7</c:v>
                </c:pt>
                <c:pt idx="267">
                  <c:v>3.3865300000000001E-7</c:v>
                </c:pt>
                <c:pt idx="268">
                  <c:v>3.599336E-7</c:v>
                </c:pt>
                <c:pt idx="269">
                  <c:v>3.450532E-7</c:v>
                </c:pt>
                <c:pt idx="270">
                  <c:v>3.6529400000000002E-7</c:v>
                </c:pt>
                <c:pt idx="271">
                  <c:v>3.5841359999999997E-7</c:v>
                </c:pt>
                <c:pt idx="272">
                  <c:v>3.6601420000000002E-7</c:v>
                </c:pt>
                <c:pt idx="273">
                  <c:v>3.6753400000000001E-7</c:v>
                </c:pt>
                <c:pt idx="274">
                  <c:v>3.7761460000000001E-7</c:v>
                </c:pt>
                <c:pt idx="275">
                  <c:v>3.7065439999999997E-7</c:v>
                </c:pt>
                <c:pt idx="276">
                  <c:v>3.8993520000000001E-7</c:v>
                </c:pt>
                <c:pt idx="277">
                  <c:v>3.733742E-7</c:v>
                </c:pt>
                <c:pt idx="278">
                  <c:v>3.9665559999999998E-7</c:v>
                </c:pt>
                <c:pt idx="279">
                  <c:v>3.9001500000000002E-7</c:v>
                </c:pt>
                <c:pt idx="280">
                  <c:v>3.9913520000000002E-7</c:v>
                </c:pt>
                <c:pt idx="281">
                  <c:v>4.0457560000000001E-7</c:v>
                </c:pt>
                <c:pt idx="282">
                  <c:v>4.1129560000000001E-7</c:v>
                </c:pt>
                <c:pt idx="283">
                  <c:v>4.0249559999999998E-7</c:v>
                </c:pt>
                <c:pt idx="284">
                  <c:v>4.2529639999999999E-7</c:v>
                </c:pt>
                <c:pt idx="285">
                  <c:v>4.1521579999999999E-7</c:v>
                </c:pt>
                <c:pt idx="286">
                  <c:v>4.3225659999999998E-7</c:v>
                </c:pt>
                <c:pt idx="287">
                  <c:v>4.3209639999999998E-7</c:v>
                </c:pt>
                <c:pt idx="288">
                  <c:v>4.3921659999999999E-7</c:v>
                </c:pt>
                <c:pt idx="289">
                  <c:v>4.44017E-7</c:v>
                </c:pt>
                <c:pt idx="290">
                  <c:v>4.5049720000000002E-7</c:v>
                </c:pt>
                <c:pt idx="291">
                  <c:v>4.5321760000000001E-7</c:v>
                </c:pt>
                <c:pt idx="292">
                  <c:v>4.756182E-7</c:v>
                </c:pt>
                <c:pt idx="293">
                  <c:v>4.5185740000000002E-7</c:v>
                </c:pt>
                <c:pt idx="294">
                  <c:v>4.70978E-7</c:v>
                </c:pt>
                <c:pt idx="295">
                  <c:v>4.7497820000000002E-7</c:v>
                </c:pt>
                <c:pt idx="296">
                  <c:v>4.8777879999999998E-7</c:v>
                </c:pt>
                <c:pt idx="297">
                  <c:v>4.9033880000000002E-7</c:v>
                </c:pt>
                <c:pt idx="298">
                  <c:v>5.0009920000000005E-7</c:v>
                </c:pt>
                <c:pt idx="299">
                  <c:v>4.9769919999999997E-7</c:v>
                </c:pt>
                <c:pt idx="300">
                  <c:v>5.2210000000000005E-7</c:v>
                </c:pt>
                <c:pt idx="301">
                  <c:v>5.1745960000000001E-7</c:v>
                </c:pt>
                <c:pt idx="302">
                  <c:v>5.3338059999999998E-7</c:v>
                </c:pt>
                <c:pt idx="303">
                  <c:v>5.333804E-7</c:v>
                </c:pt>
                <c:pt idx="304">
                  <c:v>5.4842099999999996E-7</c:v>
                </c:pt>
                <c:pt idx="305">
                  <c:v>5.4778099999999997E-7</c:v>
                </c:pt>
                <c:pt idx="306">
                  <c:v>5.6162139999999997E-7</c:v>
                </c:pt>
                <c:pt idx="307">
                  <c:v>5.619416E-7</c:v>
                </c:pt>
                <c:pt idx="308">
                  <c:v>5.8178239999999998E-7</c:v>
                </c:pt>
                <c:pt idx="309">
                  <c:v>5.7530199999999997E-7</c:v>
                </c:pt>
                <c:pt idx="310">
                  <c:v>5.9682259999999998E-7</c:v>
                </c:pt>
                <c:pt idx="311">
                  <c:v>6.0242300000000005E-7</c:v>
                </c:pt>
                <c:pt idx="312">
                  <c:v>6.1570360000000002E-7</c:v>
                </c:pt>
                <c:pt idx="313">
                  <c:v>6.1314320000000001E-7</c:v>
                </c:pt>
                <c:pt idx="314">
                  <c:v>6.329042E-7</c:v>
                </c:pt>
                <c:pt idx="315">
                  <c:v>6.3570439999999998E-7</c:v>
                </c:pt>
                <c:pt idx="316">
                  <c:v>6.5282479999999999E-7</c:v>
                </c:pt>
                <c:pt idx="317">
                  <c:v>6.3866439999999995E-7</c:v>
                </c:pt>
                <c:pt idx="318">
                  <c:v>6.5506499999999997E-7</c:v>
                </c:pt>
                <c:pt idx="319">
                  <c:v>6.5674519999999995E-7</c:v>
                </c:pt>
                <c:pt idx="320">
                  <c:v>6.77946E-7</c:v>
                </c:pt>
                <c:pt idx="321">
                  <c:v>6.8162600000000004E-7</c:v>
                </c:pt>
                <c:pt idx="322">
                  <c:v>6.9506659999999999E-7</c:v>
                </c:pt>
                <c:pt idx="323">
                  <c:v>6.9514659999999998E-7</c:v>
                </c:pt>
                <c:pt idx="324">
                  <c:v>7.1730760000000004E-7</c:v>
                </c:pt>
                <c:pt idx="325">
                  <c:v>7.098672E-7</c:v>
                </c:pt>
                <c:pt idx="326">
                  <c:v>7.2658800000000005E-7</c:v>
                </c:pt>
                <c:pt idx="327">
                  <c:v>7.2698799999999997E-7</c:v>
                </c:pt>
                <c:pt idx="328">
                  <c:v>7.4218860000000001E-7</c:v>
                </c:pt>
                <c:pt idx="329">
                  <c:v>7.4578859999999996E-7</c:v>
                </c:pt>
                <c:pt idx="330">
                  <c:v>7.4938860000000002E-7</c:v>
                </c:pt>
                <c:pt idx="331">
                  <c:v>7.4754860000000005E-7</c:v>
                </c:pt>
                <c:pt idx="332">
                  <c:v>7.6730939999999995E-7</c:v>
                </c:pt>
                <c:pt idx="333">
                  <c:v>7.5810900000000003E-7</c:v>
                </c:pt>
                <c:pt idx="334">
                  <c:v>7.7474979999999999E-7</c:v>
                </c:pt>
                <c:pt idx="335">
                  <c:v>7.7370959999999999E-7</c:v>
                </c:pt>
                <c:pt idx="336">
                  <c:v>7.8331020000000003E-7</c:v>
                </c:pt>
                <c:pt idx="337">
                  <c:v>7.7730980000000003E-7</c:v>
                </c:pt>
                <c:pt idx="338">
                  <c:v>7.9179020000000001E-7</c:v>
                </c:pt>
                <c:pt idx="339">
                  <c:v>7.8202999999999997E-7</c:v>
                </c:pt>
                <c:pt idx="340">
                  <c:v>8.005906E-7</c:v>
                </c:pt>
                <c:pt idx="341">
                  <c:v>7.8242980000000001E-7</c:v>
                </c:pt>
                <c:pt idx="342">
                  <c:v>8.022706E-7</c:v>
                </c:pt>
                <c:pt idx="343">
                  <c:v>7.9683039999999999E-7</c:v>
                </c:pt>
                <c:pt idx="344">
                  <c:v>7.9147019999999996E-7</c:v>
                </c:pt>
                <c:pt idx="345">
                  <c:v>7.9443040000000002E-7</c:v>
                </c:pt>
                <c:pt idx="346">
                  <c:v>8.0059040000000002E-7</c:v>
                </c:pt>
                <c:pt idx="347">
                  <c:v>7.9707019999999996E-7</c:v>
                </c:pt>
                <c:pt idx="348">
                  <c:v>8.104312E-7</c:v>
                </c:pt>
                <c:pt idx="349">
                  <c:v>7.9355019999999999E-7</c:v>
                </c:pt>
                <c:pt idx="350">
                  <c:v>8.0323060000000003E-7</c:v>
                </c:pt>
                <c:pt idx="351">
                  <c:v>7.885102E-7</c:v>
                </c:pt>
                <c:pt idx="352">
                  <c:v>7.9939040000000003E-7</c:v>
                </c:pt>
                <c:pt idx="353">
                  <c:v>7.9139019999999998E-7</c:v>
                </c:pt>
                <c:pt idx="354">
                  <c:v>7.9163020000000004E-7</c:v>
                </c:pt>
                <c:pt idx="355">
                  <c:v>7.8011000000000002E-7</c:v>
                </c:pt>
                <c:pt idx="356">
                  <c:v>7.8843020000000001E-7</c:v>
                </c:pt>
                <c:pt idx="357">
                  <c:v>7.6946939999999996E-7</c:v>
                </c:pt>
                <c:pt idx="358">
                  <c:v>7.8147019999999995E-7</c:v>
                </c:pt>
                <c:pt idx="359">
                  <c:v>7.6674919999999996E-7</c:v>
                </c:pt>
                <c:pt idx="360">
                  <c:v>7.6962920000000005E-7</c:v>
                </c:pt>
                <c:pt idx="361">
                  <c:v>7.5730899999999997E-7</c:v>
                </c:pt>
                <c:pt idx="362">
                  <c:v>7.4994860000000002E-7</c:v>
                </c:pt>
                <c:pt idx="363">
                  <c:v>7.4106840000000002E-7</c:v>
                </c:pt>
                <c:pt idx="364">
                  <c:v>7.4466839999999998E-7</c:v>
                </c:pt>
                <c:pt idx="365">
                  <c:v>7.2074740000000004E-7</c:v>
                </c:pt>
                <c:pt idx="366">
                  <c:v>7.269078E-7</c:v>
                </c:pt>
                <c:pt idx="367">
                  <c:v>7.1138720000000003E-7</c:v>
                </c:pt>
                <c:pt idx="368">
                  <c:v>7.1186720000000004E-7</c:v>
                </c:pt>
                <c:pt idx="369">
                  <c:v>6.8730620000000001E-7</c:v>
                </c:pt>
                <c:pt idx="370">
                  <c:v>6.8858639999999996E-7</c:v>
                </c:pt>
                <c:pt idx="371">
                  <c:v>6.7602579999999996E-7</c:v>
                </c:pt>
                <c:pt idx="372">
                  <c:v>6.7722600000000003E-7</c:v>
                </c:pt>
                <c:pt idx="373">
                  <c:v>6.5386499999999999E-7</c:v>
                </c:pt>
                <c:pt idx="374">
                  <c:v>6.604252E-7</c:v>
                </c:pt>
                <c:pt idx="375">
                  <c:v>6.4106440000000002E-7</c:v>
                </c:pt>
                <c:pt idx="376">
                  <c:v>6.4122459999999998E-7</c:v>
                </c:pt>
                <c:pt idx="377">
                  <c:v>6.3098420000000004E-7</c:v>
                </c:pt>
                <c:pt idx="378">
                  <c:v>6.2194379999999999E-7</c:v>
                </c:pt>
                <c:pt idx="379">
                  <c:v>6.0450319999999995E-7</c:v>
                </c:pt>
                <c:pt idx="380">
                  <c:v>6.1106339999999997E-7</c:v>
                </c:pt>
                <c:pt idx="381">
                  <c:v>5.8754239999999995E-7</c:v>
                </c:pt>
                <c:pt idx="382">
                  <c:v>5.8922280000000002E-7</c:v>
                </c:pt>
                <c:pt idx="383">
                  <c:v>5.7090199999999996E-7</c:v>
                </c:pt>
                <c:pt idx="384">
                  <c:v>5.7370199999999996E-7</c:v>
                </c:pt>
                <c:pt idx="385">
                  <c:v>5.5426139999999998E-7</c:v>
                </c:pt>
                <c:pt idx="386">
                  <c:v>5.5314100000000002E-7</c:v>
                </c:pt>
                <c:pt idx="387">
                  <c:v>5.361804E-7</c:v>
                </c:pt>
                <c:pt idx="388">
                  <c:v>5.4434080000000001E-7</c:v>
                </c:pt>
                <c:pt idx="389">
                  <c:v>5.1841980000000002E-7</c:v>
                </c:pt>
                <c:pt idx="390">
                  <c:v>5.2698019999999996E-7</c:v>
                </c:pt>
                <c:pt idx="391">
                  <c:v>5.0833960000000004E-7</c:v>
                </c:pt>
                <c:pt idx="392">
                  <c:v>5.0809959999999998E-7</c:v>
                </c:pt>
                <c:pt idx="393">
                  <c:v>4.9825939999999996E-7</c:v>
                </c:pt>
                <c:pt idx="394">
                  <c:v>4.9569879999999996E-7</c:v>
                </c:pt>
                <c:pt idx="395">
                  <c:v>4.7105799999999998E-7</c:v>
                </c:pt>
                <c:pt idx="396">
                  <c:v>4.9089880000000002E-7</c:v>
                </c:pt>
                <c:pt idx="397">
                  <c:v>4.6721779999999998E-7</c:v>
                </c:pt>
                <c:pt idx="398">
                  <c:v>4.6713799999999998E-7</c:v>
                </c:pt>
                <c:pt idx="399">
                  <c:v>4.5113739999999999E-7</c:v>
                </c:pt>
                <c:pt idx="400">
                  <c:v>4.5641759999999998E-7</c:v>
                </c:pt>
                <c:pt idx="401">
                  <c:v>4.5049720000000002E-7</c:v>
                </c:pt>
                <c:pt idx="402">
                  <c:v>4.4785700000000001E-7</c:v>
                </c:pt>
                <c:pt idx="403">
                  <c:v>4.3841659999999998E-7</c:v>
                </c:pt>
                <c:pt idx="404">
                  <c:v>4.4433699999999999E-7</c:v>
                </c:pt>
                <c:pt idx="405">
                  <c:v>4.2449639999999999E-7</c:v>
                </c:pt>
                <c:pt idx="406">
                  <c:v>4.340168E-7</c:v>
                </c:pt>
                <c:pt idx="407">
                  <c:v>4.1281580000000002E-7</c:v>
                </c:pt>
                <c:pt idx="408">
                  <c:v>4.2049599999999998E-7</c:v>
                </c:pt>
                <c:pt idx="409">
                  <c:v>4.1097560000000002E-7</c:v>
                </c:pt>
                <c:pt idx="410">
                  <c:v>4.1049579999999999E-7</c:v>
                </c:pt>
                <c:pt idx="411">
                  <c:v>4.0465540000000001E-7</c:v>
                </c:pt>
                <c:pt idx="412">
                  <c:v>4.143358E-7</c:v>
                </c:pt>
                <c:pt idx="413">
                  <c:v>3.9257500000000001E-7</c:v>
                </c:pt>
                <c:pt idx="414">
                  <c:v>4.0465540000000001E-7</c:v>
                </c:pt>
                <c:pt idx="415">
                  <c:v>3.9105499999999998E-7</c:v>
                </c:pt>
                <c:pt idx="416">
                  <c:v>3.9969520000000002E-7</c:v>
                </c:pt>
                <c:pt idx="417">
                  <c:v>3.8545460000000001E-7</c:v>
                </c:pt>
                <c:pt idx="418">
                  <c:v>3.8353479999999999E-7</c:v>
                </c:pt>
                <c:pt idx="419">
                  <c:v>3.7801459999999999E-7</c:v>
                </c:pt>
                <c:pt idx="420">
                  <c:v>3.8585480000000003E-7</c:v>
                </c:pt>
                <c:pt idx="421">
                  <c:v>3.703342E-7</c:v>
                </c:pt>
                <c:pt idx="422">
                  <c:v>3.8697500000000001E-7</c:v>
                </c:pt>
                <c:pt idx="423">
                  <c:v>3.705742E-7</c:v>
                </c:pt>
                <c:pt idx="424">
                  <c:v>3.7305420000000001E-7</c:v>
                </c:pt>
                <c:pt idx="425">
                  <c:v>3.6929440000000002E-7</c:v>
                </c:pt>
                <c:pt idx="426">
                  <c:v>3.71774E-7</c:v>
                </c:pt>
                <c:pt idx="427">
                  <c:v>3.6665400000000002E-7</c:v>
                </c:pt>
                <c:pt idx="428">
                  <c:v>3.744942E-7</c:v>
                </c:pt>
                <c:pt idx="429">
                  <c:v>3.5481360000000002E-7</c:v>
                </c:pt>
                <c:pt idx="430">
                  <c:v>3.7041419999999998E-7</c:v>
                </c:pt>
                <c:pt idx="431">
                  <c:v>3.5281359999999998E-7</c:v>
                </c:pt>
                <c:pt idx="432">
                  <c:v>3.65374E-7</c:v>
                </c:pt>
                <c:pt idx="433">
                  <c:v>3.5753359999999998E-7</c:v>
                </c:pt>
                <c:pt idx="434">
                  <c:v>3.6289399999999999E-7</c:v>
                </c:pt>
                <c:pt idx="435">
                  <c:v>3.5089339999999999E-7</c:v>
                </c:pt>
                <c:pt idx="436">
                  <c:v>3.6609400000000002E-7</c:v>
                </c:pt>
                <c:pt idx="437">
                  <c:v>3.416932E-7</c:v>
                </c:pt>
                <c:pt idx="438">
                  <c:v>3.6329400000000002E-7</c:v>
                </c:pt>
                <c:pt idx="439">
                  <c:v>3.4993359999999999E-7</c:v>
                </c:pt>
                <c:pt idx="440">
                  <c:v>3.5321360000000001E-7</c:v>
                </c:pt>
                <c:pt idx="441">
                  <c:v>3.5041340000000002E-7</c:v>
                </c:pt>
                <c:pt idx="442">
                  <c:v>3.5225339999999999E-7</c:v>
                </c:pt>
                <c:pt idx="443">
                  <c:v>3.4873319999999999E-7</c:v>
                </c:pt>
                <c:pt idx="444">
                  <c:v>3.6345399999999999E-7</c:v>
                </c:pt>
                <c:pt idx="445">
                  <c:v>3.4313319999999999E-7</c:v>
                </c:pt>
                <c:pt idx="446">
                  <c:v>3.5441359999999999E-7</c:v>
                </c:pt>
                <c:pt idx="447">
                  <c:v>3.3929299999999999E-7</c:v>
                </c:pt>
                <c:pt idx="448">
                  <c:v>3.5049340000000001E-7</c:v>
                </c:pt>
                <c:pt idx="449">
                  <c:v>3.4377299999999999E-7</c:v>
                </c:pt>
                <c:pt idx="450">
                  <c:v>3.3977300000000001E-7</c:v>
                </c:pt>
                <c:pt idx="451">
                  <c:v>3.4009280000000002E-7</c:v>
                </c:pt>
                <c:pt idx="452">
                  <c:v>3.5281359999999998E-7</c:v>
                </c:pt>
                <c:pt idx="453">
                  <c:v>3.3529280000000003E-7</c:v>
                </c:pt>
                <c:pt idx="454">
                  <c:v>3.5161340000000001E-7</c:v>
                </c:pt>
                <c:pt idx="455">
                  <c:v>3.3841280000000002E-7</c:v>
                </c:pt>
                <c:pt idx="456">
                  <c:v>3.4169300000000001E-7</c:v>
                </c:pt>
                <c:pt idx="457">
                  <c:v>3.4001300000000002E-7</c:v>
                </c:pt>
                <c:pt idx="458">
                  <c:v>3.4545299999999999E-7</c:v>
                </c:pt>
                <c:pt idx="459">
                  <c:v>3.4209299999999999E-7</c:v>
                </c:pt>
                <c:pt idx="460">
                  <c:v>3.4577320000000002E-7</c:v>
                </c:pt>
                <c:pt idx="461">
                  <c:v>3.3577300000000002E-7</c:v>
                </c:pt>
                <c:pt idx="462">
                  <c:v>3.4937299999999999E-7</c:v>
                </c:pt>
                <c:pt idx="463">
                  <c:v>3.3577279999999999E-7</c:v>
                </c:pt>
                <c:pt idx="464">
                  <c:v>3.484132E-7</c:v>
                </c:pt>
                <c:pt idx="465">
                  <c:v>3.37293E-7</c:v>
                </c:pt>
                <c:pt idx="466">
                  <c:v>3.4129299999999998E-7</c:v>
                </c:pt>
                <c:pt idx="467">
                  <c:v>3.3777300000000002E-7</c:v>
                </c:pt>
                <c:pt idx="468">
                  <c:v>3.5217340000000001E-7</c:v>
                </c:pt>
                <c:pt idx="469">
                  <c:v>3.3145280000000001E-7</c:v>
                </c:pt>
                <c:pt idx="470">
                  <c:v>3.4777299999999997E-7</c:v>
                </c:pt>
                <c:pt idx="471">
                  <c:v>3.36173E-7</c:v>
                </c:pt>
                <c:pt idx="472">
                  <c:v>3.44013E-7</c:v>
                </c:pt>
                <c:pt idx="473">
                  <c:v>3.4441299999999998E-7</c:v>
                </c:pt>
                <c:pt idx="474">
                  <c:v>3.4297299999999998E-7</c:v>
                </c:pt>
                <c:pt idx="475">
                  <c:v>3.351328E-7</c:v>
                </c:pt>
                <c:pt idx="476">
                  <c:v>3.492132E-7</c:v>
                </c:pt>
                <c:pt idx="477">
                  <c:v>3.3369280000000001E-7</c:v>
                </c:pt>
                <c:pt idx="478">
                  <c:v>3.5073340000000002E-7</c:v>
                </c:pt>
                <c:pt idx="479">
                  <c:v>3.356928E-7</c:v>
                </c:pt>
                <c:pt idx="480">
                  <c:v>3.5065339999999998E-7</c:v>
                </c:pt>
                <c:pt idx="481">
                  <c:v>3.4289319999999998E-7</c:v>
                </c:pt>
                <c:pt idx="482">
                  <c:v>3.3921300000000001E-7</c:v>
                </c:pt>
                <c:pt idx="483">
                  <c:v>3.40093E-7</c:v>
                </c:pt>
                <c:pt idx="484">
                  <c:v>3.5113339999999999E-7</c:v>
                </c:pt>
                <c:pt idx="485">
                  <c:v>3.3929299999999999E-7</c:v>
                </c:pt>
                <c:pt idx="486">
                  <c:v>3.4945339999999999E-7</c:v>
                </c:pt>
                <c:pt idx="487">
                  <c:v>3.3521279999999999E-7</c:v>
                </c:pt>
                <c:pt idx="488">
                  <c:v>3.4665320000000001E-7</c:v>
                </c:pt>
                <c:pt idx="489">
                  <c:v>3.4353299999999998E-7</c:v>
                </c:pt>
                <c:pt idx="490">
                  <c:v>3.4553320000000001E-7</c:v>
                </c:pt>
                <c:pt idx="491">
                  <c:v>3.452134E-7</c:v>
                </c:pt>
                <c:pt idx="492">
                  <c:v>3.5657379999999999E-7</c:v>
                </c:pt>
                <c:pt idx="493">
                  <c:v>3.407328E-7</c:v>
                </c:pt>
                <c:pt idx="494">
                  <c:v>3.5369380000000001E-7</c:v>
                </c:pt>
                <c:pt idx="495">
                  <c:v>3.4113300000000001E-7</c:v>
                </c:pt>
                <c:pt idx="496">
                  <c:v>3.5633379999999998E-7</c:v>
                </c:pt>
                <c:pt idx="497">
                  <c:v>3.4321319999999998E-7</c:v>
                </c:pt>
                <c:pt idx="498">
                  <c:v>3.3705299999999999E-7</c:v>
                </c:pt>
                <c:pt idx="499">
                  <c:v>3.4665320000000001E-7</c:v>
                </c:pt>
                <c:pt idx="500">
                  <c:v>3.4985340000000002E-7</c:v>
                </c:pt>
                <c:pt idx="501">
                  <c:v>3.3537280000000001E-7</c:v>
                </c:pt>
                <c:pt idx="502">
                  <c:v>3.5809359999999998E-7</c:v>
                </c:pt>
                <c:pt idx="503">
                  <c:v>3.39533E-7</c:v>
                </c:pt>
                <c:pt idx="504">
                  <c:v>3.5257360000000002E-7</c:v>
                </c:pt>
                <c:pt idx="505">
                  <c:v>3.4881320000000003E-7</c:v>
                </c:pt>
                <c:pt idx="506">
                  <c:v>3.4929319999999999E-7</c:v>
                </c:pt>
                <c:pt idx="507">
                  <c:v>3.4593360000000001E-7</c:v>
                </c:pt>
                <c:pt idx="508">
                  <c:v>3.5721379999999997E-7</c:v>
                </c:pt>
                <c:pt idx="509">
                  <c:v>3.4545299999999999E-7</c:v>
                </c:pt>
                <c:pt idx="510">
                  <c:v>3.5793399999999998E-7</c:v>
                </c:pt>
                <c:pt idx="511">
                  <c:v>3.3665279999999998E-7</c:v>
                </c:pt>
                <c:pt idx="512">
                  <c:v>3.530534E-7</c:v>
                </c:pt>
                <c:pt idx="513">
                  <c:v>3.513734E-7</c:v>
                </c:pt>
                <c:pt idx="514">
                  <c:v>3.535336E-7</c:v>
                </c:pt>
                <c:pt idx="515">
                  <c:v>3.513734E-7</c:v>
                </c:pt>
                <c:pt idx="516">
                  <c:v>3.6417400000000002E-7</c:v>
                </c:pt>
                <c:pt idx="517">
                  <c:v>3.4625319999999998E-7</c:v>
                </c:pt>
                <c:pt idx="518">
                  <c:v>3.6385400000000002E-7</c:v>
                </c:pt>
                <c:pt idx="519">
                  <c:v>3.4793319999999998E-7</c:v>
                </c:pt>
                <c:pt idx="520">
                  <c:v>3.6625399999999999E-7</c:v>
                </c:pt>
                <c:pt idx="521">
                  <c:v>3.6009380000000001E-7</c:v>
                </c:pt>
                <c:pt idx="522">
                  <c:v>3.5121319999999999E-7</c:v>
                </c:pt>
                <c:pt idx="523">
                  <c:v>3.4729339999999998E-7</c:v>
                </c:pt>
                <c:pt idx="524">
                  <c:v>3.5857400000000002E-7</c:v>
                </c:pt>
                <c:pt idx="525">
                  <c:v>3.4873340000000002E-7</c:v>
                </c:pt>
                <c:pt idx="526">
                  <c:v>3.6329379999999999E-7</c:v>
                </c:pt>
                <c:pt idx="527">
                  <c:v>3.4433299999999999E-7</c:v>
                </c:pt>
                <c:pt idx="528">
                  <c:v>3.6241399999999998E-7</c:v>
                </c:pt>
                <c:pt idx="529">
                  <c:v>3.5873399999999999E-7</c:v>
                </c:pt>
                <c:pt idx="530">
                  <c:v>3.5881400000000003E-7</c:v>
                </c:pt>
                <c:pt idx="531">
                  <c:v>3.56734E-7</c:v>
                </c:pt>
                <c:pt idx="532">
                  <c:v>3.6801420000000001E-7</c:v>
                </c:pt>
                <c:pt idx="533">
                  <c:v>3.5417400000000001E-7</c:v>
                </c:pt>
                <c:pt idx="534">
                  <c:v>3.725742E-7</c:v>
                </c:pt>
                <c:pt idx="535">
                  <c:v>3.520132E-7</c:v>
                </c:pt>
                <c:pt idx="536">
                  <c:v>3.63694E-7</c:v>
                </c:pt>
                <c:pt idx="537">
                  <c:v>3.6297399999999998E-7</c:v>
                </c:pt>
                <c:pt idx="538">
                  <c:v>3.6273400000000002E-7</c:v>
                </c:pt>
                <c:pt idx="539">
                  <c:v>3.5769379999999999E-7</c:v>
                </c:pt>
                <c:pt idx="540">
                  <c:v>3.71534E-7</c:v>
                </c:pt>
                <c:pt idx="541">
                  <c:v>3.5665379999999997E-7</c:v>
                </c:pt>
                <c:pt idx="542">
                  <c:v>3.7073399999999999E-7</c:v>
                </c:pt>
                <c:pt idx="543">
                  <c:v>3.5673380000000001E-7</c:v>
                </c:pt>
                <c:pt idx="544">
                  <c:v>3.6937420000000002E-7</c:v>
                </c:pt>
                <c:pt idx="545">
                  <c:v>3.731342E-7</c:v>
                </c:pt>
                <c:pt idx="546">
                  <c:v>3.703342E-7</c:v>
                </c:pt>
                <c:pt idx="547">
                  <c:v>3.6641400000000001E-7</c:v>
                </c:pt>
                <c:pt idx="548">
                  <c:v>3.7849440000000002E-7</c:v>
                </c:pt>
                <c:pt idx="549">
                  <c:v>3.562538E-7</c:v>
                </c:pt>
                <c:pt idx="550">
                  <c:v>3.8001459999999998E-7</c:v>
                </c:pt>
                <c:pt idx="551">
                  <c:v>3.5521379999999998E-7</c:v>
                </c:pt>
                <c:pt idx="552">
                  <c:v>3.7153419999999998E-7</c:v>
                </c:pt>
                <c:pt idx="553">
                  <c:v>3.6801399999999998E-7</c:v>
                </c:pt>
                <c:pt idx="554">
                  <c:v>3.7353459999999999E-7</c:v>
                </c:pt>
                <c:pt idx="555">
                  <c:v>3.6633399999999998E-7</c:v>
                </c:pt>
                <c:pt idx="556">
                  <c:v>3.7793460000000001E-7</c:v>
                </c:pt>
                <c:pt idx="557">
                  <c:v>3.6697400000000001E-7</c:v>
                </c:pt>
                <c:pt idx="558">
                  <c:v>3.7793440000000002E-7</c:v>
                </c:pt>
                <c:pt idx="559">
                  <c:v>3.6321399999999999E-7</c:v>
                </c:pt>
                <c:pt idx="560">
                  <c:v>3.8313459999999997E-7</c:v>
                </c:pt>
                <c:pt idx="561">
                  <c:v>3.7201439999999998E-7</c:v>
                </c:pt>
                <c:pt idx="562">
                  <c:v>3.7809459999999998E-7</c:v>
                </c:pt>
                <c:pt idx="563">
                  <c:v>3.7161399999999998E-7</c:v>
                </c:pt>
                <c:pt idx="564">
                  <c:v>3.857746E-7</c:v>
                </c:pt>
                <c:pt idx="565">
                  <c:v>3.6577399999999998E-7</c:v>
                </c:pt>
                <c:pt idx="566">
                  <c:v>3.8697480000000002E-7</c:v>
                </c:pt>
                <c:pt idx="567">
                  <c:v>3.6913399999999998E-7</c:v>
                </c:pt>
                <c:pt idx="568">
                  <c:v>3.8201459999999997E-7</c:v>
                </c:pt>
                <c:pt idx="569">
                  <c:v>3.8113459999999998E-7</c:v>
                </c:pt>
                <c:pt idx="570">
                  <c:v>3.840148E-7</c:v>
                </c:pt>
                <c:pt idx="571">
                  <c:v>3.7889459999999998E-7</c:v>
                </c:pt>
                <c:pt idx="572">
                  <c:v>3.9401519999999998E-7</c:v>
                </c:pt>
                <c:pt idx="573">
                  <c:v>3.772144E-7</c:v>
                </c:pt>
                <c:pt idx="574">
                  <c:v>3.8705480000000001E-7</c:v>
                </c:pt>
                <c:pt idx="575">
                  <c:v>3.7481439999999998E-7</c:v>
                </c:pt>
                <c:pt idx="576">
                  <c:v>3.9081500000000002E-7</c:v>
                </c:pt>
                <c:pt idx="577">
                  <c:v>3.8569499999999999E-7</c:v>
                </c:pt>
                <c:pt idx="578">
                  <c:v>3.918548E-7</c:v>
                </c:pt>
                <c:pt idx="579">
                  <c:v>3.8065480000000001E-7</c:v>
                </c:pt>
                <c:pt idx="580">
                  <c:v>3.94015E-7</c:v>
                </c:pt>
                <c:pt idx="581">
                  <c:v>3.7729439999999999E-7</c:v>
                </c:pt>
                <c:pt idx="582">
                  <c:v>3.9569519999999998E-7</c:v>
                </c:pt>
                <c:pt idx="583">
                  <c:v>3.7729439999999999E-7</c:v>
                </c:pt>
                <c:pt idx="584">
                  <c:v>3.9105499999999998E-7</c:v>
                </c:pt>
                <c:pt idx="585">
                  <c:v>3.8865500000000001E-7</c:v>
                </c:pt>
                <c:pt idx="586">
                  <c:v>3.9609520000000001E-7</c:v>
                </c:pt>
                <c:pt idx="587">
                  <c:v>3.8705480000000001E-7</c:v>
                </c:pt>
                <c:pt idx="588">
                  <c:v>3.950552E-7</c:v>
                </c:pt>
                <c:pt idx="589">
                  <c:v>3.8329500000000002E-7</c:v>
                </c:pt>
                <c:pt idx="590">
                  <c:v>4.0209540000000002E-7</c:v>
                </c:pt>
                <c:pt idx="591">
                  <c:v>3.8769499999999998E-7</c:v>
                </c:pt>
                <c:pt idx="592">
                  <c:v>3.9881540000000001E-7</c:v>
                </c:pt>
                <c:pt idx="593">
                  <c:v>3.9537519999999999E-7</c:v>
                </c:pt>
                <c:pt idx="594">
                  <c:v>3.9417500000000002E-7</c:v>
                </c:pt>
                <c:pt idx="595">
                  <c:v>3.9425500000000001E-7</c:v>
                </c:pt>
                <c:pt idx="596">
                  <c:v>4.0297540000000002E-7</c:v>
                </c:pt>
                <c:pt idx="597">
                  <c:v>3.9033500000000001E-7</c:v>
                </c:pt>
                <c:pt idx="598">
                  <c:v>4.1017560000000001E-7</c:v>
                </c:pt>
                <c:pt idx="599">
                  <c:v>3.9625519999999998E-7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99A-443D-88BF-A46656AC1A08}"/>
            </c:ext>
          </c:extLst>
        </c:ser>
        <c:ser>
          <c:idx val="2"/>
          <c:order val="2"/>
          <c:tx>
            <c:strRef>
              <c:f>'120Hz'!$AB$1</c:f>
              <c:strCache>
                <c:ptCount val="1"/>
                <c:pt idx="0">
                  <c:v>COC Spike</c:v>
                </c:pt>
              </c:strCache>
            </c:strRef>
          </c:tx>
          <c:spPr>
            <a:ln>
              <a:solidFill>
                <a:srgbClr val="EC6E6E"/>
              </a:solidFill>
            </a:ln>
          </c:spPr>
          <c:marker>
            <c:symbol val="none"/>
          </c:marker>
          <c:xVal>
            <c:numRef>
              <c:f>'120Hz'!$AB$3:$AB$602</c:f>
              <c:numCache>
                <c:formatCode>0.00E+00</c:formatCode>
                <c:ptCount val="600"/>
                <c:pt idx="0">
                  <c:v>-1.1090099999999999E-3</c:v>
                </c:pt>
                <c:pt idx="1">
                  <c:v>-2.0926566666666698E-3</c:v>
                </c:pt>
                <c:pt idx="2">
                  <c:v>-3.1019733333333302E-3</c:v>
                </c:pt>
                <c:pt idx="3">
                  <c:v>-4.0859599999999996E-3</c:v>
                </c:pt>
                <c:pt idx="4">
                  <c:v>-5.1162833333333298E-3</c:v>
                </c:pt>
                <c:pt idx="5">
                  <c:v>-6.10326333333333E-3</c:v>
                </c:pt>
                <c:pt idx="6">
                  <c:v>-7.0992533333333304E-3</c:v>
                </c:pt>
                <c:pt idx="7">
                  <c:v>-8.0912333333333294E-3</c:v>
                </c:pt>
                <c:pt idx="8">
                  <c:v>-9.1022233333333293E-3</c:v>
                </c:pt>
                <c:pt idx="9">
                  <c:v>-1.00995666666667E-2</c:v>
                </c:pt>
                <c:pt idx="10">
                  <c:v>-1.11162333333333E-2</c:v>
                </c:pt>
                <c:pt idx="11">
                  <c:v>-1.2080466666666701E-2</c:v>
                </c:pt>
                <c:pt idx="12">
                  <c:v>-1.30944666666667E-2</c:v>
                </c:pt>
                <c:pt idx="13">
                  <c:v>-1.4084133333333301E-2</c:v>
                </c:pt>
                <c:pt idx="14">
                  <c:v>-1.50768E-2</c:v>
                </c:pt>
                <c:pt idx="15">
                  <c:v>-1.6082800000000001E-2</c:v>
                </c:pt>
                <c:pt idx="16">
                  <c:v>-1.70768E-2</c:v>
                </c:pt>
                <c:pt idx="17">
                  <c:v>-1.80760333333333E-2</c:v>
                </c:pt>
                <c:pt idx="18">
                  <c:v>-1.9069033333333301E-2</c:v>
                </c:pt>
                <c:pt idx="19">
                  <c:v>-2.00637E-2</c:v>
                </c:pt>
                <c:pt idx="20">
                  <c:v>-2.1072033333333299E-2</c:v>
                </c:pt>
                <c:pt idx="21">
                  <c:v>-2.2060366666666699E-2</c:v>
                </c:pt>
                <c:pt idx="22">
                  <c:v>-2.3072033333333301E-2</c:v>
                </c:pt>
                <c:pt idx="23">
                  <c:v>-2.40527E-2</c:v>
                </c:pt>
                <c:pt idx="24">
                  <c:v>-2.5091599999999999E-2</c:v>
                </c:pt>
                <c:pt idx="25">
                  <c:v>-2.60922666666667E-2</c:v>
                </c:pt>
                <c:pt idx="26">
                  <c:v>-2.7096599999999998E-2</c:v>
                </c:pt>
                <c:pt idx="27">
                  <c:v>-2.8084933333333301E-2</c:v>
                </c:pt>
                <c:pt idx="28">
                  <c:v>-2.90966E-2</c:v>
                </c:pt>
                <c:pt idx="29">
                  <c:v>-3.0091266666666699E-2</c:v>
                </c:pt>
                <c:pt idx="30">
                  <c:v>-3.1093900000000001E-2</c:v>
                </c:pt>
                <c:pt idx="31">
                  <c:v>-3.2090500000000001E-2</c:v>
                </c:pt>
                <c:pt idx="32">
                  <c:v>-3.3100499999999998E-2</c:v>
                </c:pt>
                <c:pt idx="33">
                  <c:v>-3.4073833333333303E-2</c:v>
                </c:pt>
                <c:pt idx="34">
                  <c:v>-3.5092166666666702E-2</c:v>
                </c:pt>
                <c:pt idx="35">
                  <c:v>-3.6057499999999999E-2</c:v>
                </c:pt>
                <c:pt idx="36">
                  <c:v>-3.7097499999999999E-2</c:v>
                </c:pt>
                <c:pt idx="37">
                  <c:v>-3.8077066666666701E-2</c:v>
                </c:pt>
                <c:pt idx="38">
                  <c:v>-3.90687333333333E-2</c:v>
                </c:pt>
                <c:pt idx="39">
                  <c:v>-4.0061399999999997E-2</c:v>
                </c:pt>
                <c:pt idx="40">
                  <c:v>-4.10667333333333E-2</c:v>
                </c:pt>
                <c:pt idx="41">
                  <c:v>-4.2061733333333302E-2</c:v>
                </c:pt>
                <c:pt idx="42">
                  <c:v>-4.3059399999999998E-2</c:v>
                </c:pt>
                <c:pt idx="43">
                  <c:v>-4.4051066666666701E-2</c:v>
                </c:pt>
                <c:pt idx="44">
                  <c:v>-4.5058300000000003E-2</c:v>
                </c:pt>
                <c:pt idx="45">
                  <c:v>-4.6053299999999998E-2</c:v>
                </c:pt>
                <c:pt idx="46">
                  <c:v>-4.7055633333333298E-2</c:v>
                </c:pt>
                <c:pt idx="47">
                  <c:v>-4.8041633333333299E-2</c:v>
                </c:pt>
                <c:pt idx="48">
                  <c:v>-4.90489666666667E-2</c:v>
                </c:pt>
                <c:pt idx="49">
                  <c:v>-5.0043966666666703E-2</c:v>
                </c:pt>
                <c:pt idx="50">
                  <c:v>-5.1078533333333301E-2</c:v>
                </c:pt>
                <c:pt idx="51">
                  <c:v>-5.2064533333333302E-2</c:v>
                </c:pt>
                <c:pt idx="52">
                  <c:v>-5.3076199999999997E-2</c:v>
                </c:pt>
                <c:pt idx="53">
                  <c:v>-5.4054866666666701E-2</c:v>
                </c:pt>
                <c:pt idx="54">
                  <c:v>-5.50702E-2</c:v>
                </c:pt>
                <c:pt idx="55">
                  <c:v>-5.6068199999999999E-2</c:v>
                </c:pt>
                <c:pt idx="56">
                  <c:v>-5.7073866666666598E-2</c:v>
                </c:pt>
                <c:pt idx="57">
                  <c:v>-5.8042766666666697E-2</c:v>
                </c:pt>
                <c:pt idx="58">
                  <c:v>-5.9071433333333298E-2</c:v>
                </c:pt>
                <c:pt idx="59">
                  <c:v>-6.0038766666666701E-2</c:v>
                </c:pt>
                <c:pt idx="60">
                  <c:v>-6.1075766666666698E-2</c:v>
                </c:pt>
                <c:pt idx="61">
                  <c:v>-6.2057433333333301E-2</c:v>
                </c:pt>
                <c:pt idx="62">
                  <c:v>-6.3069100000000003E-2</c:v>
                </c:pt>
                <c:pt idx="63">
                  <c:v>-6.4034366666666606E-2</c:v>
                </c:pt>
                <c:pt idx="64">
                  <c:v>-6.5039E-2</c:v>
                </c:pt>
                <c:pt idx="65">
                  <c:v>-6.6029666666666695E-2</c:v>
                </c:pt>
                <c:pt idx="66">
                  <c:v>-6.7038E-2</c:v>
                </c:pt>
                <c:pt idx="67">
                  <c:v>-6.8034666666666604E-2</c:v>
                </c:pt>
                <c:pt idx="68">
                  <c:v>-6.9029666666666697E-2</c:v>
                </c:pt>
                <c:pt idx="69">
                  <c:v>-7.0033666666666702E-2</c:v>
                </c:pt>
                <c:pt idx="70">
                  <c:v>-7.1029900000000007E-2</c:v>
                </c:pt>
                <c:pt idx="71">
                  <c:v>-7.2020899999999999E-2</c:v>
                </c:pt>
                <c:pt idx="72">
                  <c:v>-7.3027900000000007E-2</c:v>
                </c:pt>
                <c:pt idx="73">
                  <c:v>-7.4023566666666707E-2</c:v>
                </c:pt>
                <c:pt idx="74">
                  <c:v>-7.5022233333333299E-2</c:v>
                </c:pt>
                <c:pt idx="75">
                  <c:v>-7.6016233333333294E-2</c:v>
                </c:pt>
                <c:pt idx="76">
                  <c:v>-7.7045566666666704E-2</c:v>
                </c:pt>
                <c:pt idx="77">
                  <c:v>-7.80434666666667E-2</c:v>
                </c:pt>
                <c:pt idx="78">
                  <c:v>-7.9049466666666707E-2</c:v>
                </c:pt>
                <c:pt idx="79">
                  <c:v>-8.0034133333333299E-2</c:v>
                </c:pt>
                <c:pt idx="80">
                  <c:v>-8.1051466666666697E-2</c:v>
                </c:pt>
                <c:pt idx="81">
                  <c:v>-8.2022800000000007E-2</c:v>
                </c:pt>
                <c:pt idx="82">
                  <c:v>-8.3050466666666697E-2</c:v>
                </c:pt>
                <c:pt idx="83">
                  <c:v>-8.4023033333333302E-2</c:v>
                </c:pt>
                <c:pt idx="84">
                  <c:v>-8.5042033333333295E-2</c:v>
                </c:pt>
                <c:pt idx="85">
                  <c:v>-8.6021700000000006E-2</c:v>
                </c:pt>
                <c:pt idx="86">
                  <c:v>-8.7040699999999999E-2</c:v>
                </c:pt>
                <c:pt idx="87">
                  <c:v>-8.8019700000000006E-2</c:v>
                </c:pt>
                <c:pt idx="88">
                  <c:v>-8.9030700000000004E-2</c:v>
                </c:pt>
                <c:pt idx="89">
                  <c:v>-9.0010300000000001E-2</c:v>
                </c:pt>
                <c:pt idx="90">
                  <c:v>-9.1014266666666704E-2</c:v>
                </c:pt>
                <c:pt idx="91">
                  <c:v>-9.2007599999999995E-2</c:v>
                </c:pt>
                <c:pt idx="92">
                  <c:v>-9.30052666666666E-2</c:v>
                </c:pt>
                <c:pt idx="93">
                  <c:v>-9.4002600000000006E-2</c:v>
                </c:pt>
                <c:pt idx="94">
                  <c:v>-9.5010933333333297E-2</c:v>
                </c:pt>
                <c:pt idx="95">
                  <c:v>-9.6000600000000005E-2</c:v>
                </c:pt>
                <c:pt idx="96">
                  <c:v>-9.7000533333333305E-2</c:v>
                </c:pt>
                <c:pt idx="97">
                  <c:v>-9.7997166666666594E-2</c:v>
                </c:pt>
                <c:pt idx="98">
                  <c:v>-9.8987166666666598E-2</c:v>
                </c:pt>
                <c:pt idx="99">
                  <c:v>-9.9988333333333304E-2</c:v>
                </c:pt>
                <c:pt idx="100">
                  <c:v>-0.10101599999999999</c:v>
                </c:pt>
                <c:pt idx="101">
                  <c:v>-0.102002</c:v>
                </c:pt>
                <c:pt idx="102">
                  <c:v>-0.103021</c:v>
                </c:pt>
                <c:pt idx="103">
                  <c:v>-0.104004</c:v>
                </c:pt>
                <c:pt idx="104">
                  <c:v>-0.105030333333333</c:v>
                </c:pt>
                <c:pt idx="105">
                  <c:v>-0.106013</c:v>
                </c:pt>
                <c:pt idx="106">
                  <c:v>-0.10702100000000001</c:v>
                </c:pt>
                <c:pt idx="107">
                  <c:v>-0.10800066666666699</c:v>
                </c:pt>
                <c:pt idx="108">
                  <c:v>-0.109025</c:v>
                </c:pt>
                <c:pt idx="109">
                  <c:v>-0.110001666666667</c:v>
                </c:pt>
                <c:pt idx="110">
                  <c:v>-0.11101433333333301</c:v>
                </c:pt>
                <c:pt idx="111">
                  <c:v>-0.112002666666667</c:v>
                </c:pt>
                <c:pt idx="112">
                  <c:v>-0.11302166666666701</c:v>
                </c:pt>
                <c:pt idx="113">
                  <c:v>-0.11401</c:v>
                </c:pt>
                <c:pt idx="114">
                  <c:v>-0.11500866666666699</c:v>
                </c:pt>
                <c:pt idx="115">
                  <c:v>-0.11599066666666701</c:v>
                </c:pt>
                <c:pt idx="116">
                  <c:v>-0.116979</c:v>
                </c:pt>
                <c:pt idx="117">
                  <c:v>-0.117984333333333</c:v>
                </c:pt>
                <c:pt idx="118">
                  <c:v>-0.11898300000000001</c:v>
                </c:pt>
                <c:pt idx="119">
                  <c:v>-0.119985333333333</c:v>
                </c:pt>
                <c:pt idx="120">
                  <c:v>-0.120983333333333</c:v>
                </c:pt>
                <c:pt idx="121">
                  <c:v>-0.12196433333333299</c:v>
                </c:pt>
                <c:pt idx="122">
                  <c:v>-0.122970333333333</c:v>
                </c:pt>
                <c:pt idx="123">
                  <c:v>-0.12396799999999999</c:v>
                </c:pt>
                <c:pt idx="124">
                  <c:v>-0.124981333333333</c:v>
                </c:pt>
                <c:pt idx="125">
                  <c:v>-0.125961666666667</c:v>
                </c:pt>
                <c:pt idx="126">
                  <c:v>-0.12698200000000001</c:v>
                </c:pt>
                <c:pt idx="127">
                  <c:v>-0.12797466666666699</c:v>
                </c:pt>
                <c:pt idx="128">
                  <c:v>-0.12900466666666699</c:v>
                </c:pt>
                <c:pt idx="129">
                  <c:v>-0.12998733333333301</c:v>
                </c:pt>
                <c:pt idx="130">
                  <c:v>-0.130994</c:v>
                </c:pt>
                <c:pt idx="131">
                  <c:v>-0.13198399999999999</c:v>
                </c:pt>
                <c:pt idx="132">
                  <c:v>-0.13300266666666699</c:v>
                </c:pt>
                <c:pt idx="133">
                  <c:v>-0.133978666666667</c:v>
                </c:pt>
                <c:pt idx="134">
                  <c:v>-0.13499066666666701</c:v>
                </c:pt>
                <c:pt idx="135">
                  <c:v>-0.13597400000000001</c:v>
                </c:pt>
                <c:pt idx="136">
                  <c:v>-0.13697400000000001</c:v>
                </c:pt>
                <c:pt idx="137">
                  <c:v>-0.13797899999999999</c:v>
                </c:pt>
                <c:pt idx="138">
                  <c:v>-0.13898866666666701</c:v>
                </c:pt>
                <c:pt idx="139">
                  <c:v>-0.13998733333333299</c:v>
                </c:pt>
                <c:pt idx="140">
                  <c:v>-0.140972666666667</c:v>
                </c:pt>
                <c:pt idx="141">
                  <c:v>-0.141961</c:v>
                </c:pt>
                <c:pt idx="142">
                  <c:v>-0.14295766666666701</c:v>
                </c:pt>
                <c:pt idx="143">
                  <c:v>-0.14396066666666699</c:v>
                </c:pt>
                <c:pt idx="144">
                  <c:v>-0.14495133333333299</c:v>
                </c:pt>
                <c:pt idx="145">
                  <c:v>-0.14595066666666701</c:v>
                </c:pt>
                <c:pt idx="146">
                  <c:v>-0.14695433333333299</c:v>
                </c:pt>
                <c:pt idx="147">
                  <c:v>-0.147946666666667</c:v>
                </c:pt>
                <c:pt idx="148">
                  <c:v>-0.14894966666666701</c:v>
                </c:pt>
                <c:pt idx="149">
                  <c:v>-0.149944666666667</c:v>
                </c:pt>
                <c:pt idx="150">
                  <c:v>-0.15094833333333299</c:v>
                </c:pt>
                <c:pt idx="151">
                  <c:v>-0.15193366666666699</c:v>
                </c:pt>
                <c:pt idx="152">
                  <c:v>-0.15295566666666699</c:v>
                </c:pt>
                <c:pt idx="153">
                  <c:v>-0.15395966666666699</c:v>
                </c:pt>
                <c:pt idx="154">
                  <c:v>-0.15496799999999999</c:v>
                </c:pt>
                <c:pt idx="155">
                  <c:v>-0.15596433333333301</c:v>
                </c:pt>
                <c:pt idx="156">
                  <c:v>-0.15696633333333301</c:v>
                </c:pt>
                <c:pt idx="157">
                  <c:v>-0.157956333333333</c:v>
                </c:pt>
                <c:pt idx="158">
                  <c:v>-0.15896233333333301</c:v>
                </c:pt>
                <c:pt idx="159">
                  <c:v>-0.159955666666667</c:v>
                </c:pt>
                <c:pt idx="160">
                  <c:v>-0.16095799999999999</c:v>
                </c:pt>
                <c:pt idx="161">
                  <c:v>-0.16195799999999999</c:v>
                </c:pt>
                <c:pt idx="162">
                  <c:v>-0.16295833333333301</c:v>
                </c:pt>
                <c:pt idx="163">
                  <c:v>-0.16395499999999999</c:v>
                </c:pt>
                <c:pt idx="164">
                  <c:v>-0.16497800000000001</c:v>
                </c:pt>
                <c:pt idx="165">
                  <c:v>-0.16595033333333301</c:v>
                </c:pt>
                <c:pt idx="166">
                  <c:v>-0.16693166666666701</c:v>
                </c:pt>
                <c:pt idx="167">
                  <c:v>-0.16793633333333299</c:v>
                </c:pt>
                <c:pt idx="168">
                  <c:v>-0.16892833333333299</c:v>
                </c:pt>
                <c:pt idx="169">
                  <c:v>-0.16993033333333299</c:v>
                </c:pt>
                <c:pt idx="170">
                  <c:v>-0.17092599999999999</c:v>
                </c:pt>
                <c:pt idx="171">
                  <c:v>-0.171934</c:v>
                </c:pt>
                <c:pt idx="172">
                  <c:v>-0.17292966666666701</c:v>
                </c:pt>
                <c:pt idx="173">
                  <c:v>-0.17393066666666701</c:v>
                </c:pt>
                <c:pt idx="174">
                  <c:v>-0.174923</c:v>
                </c:pt>
                <c:pt idx="175">
                  <c:v>-0.175918666666667</c:v>
                </c:pt>
                <c:pt idx="176">
                  <c:v>-0.17691533333333301</c:v>
                </c:pt>
                <c:pt idx="177">
                  <c:v>-0.17791899999999999</c:v>
                </c:pt>
                <c:pt idx="178">
                  <c:v>-0.17894966666666701</c:v>
                </c:pt>
                <c:pt idx="179">
                  <c:v>-0.17994833333333299</c:v>
                </c:pt>
                <c:pt idx="180">
                  <c:v>-0.18096433333333301</c:v>
                </c:pt>
                <c:pt idx="181">
                  <c:v>-0.18195700000000001</c:v>
                </c:pt>
                <c:pt idx="182">
                  <c:v>-0.182953333333333</c:v>
                </c:pt>
                <c:pt idx="183">
                  <c:v>-0.183948</c:v>
                </c:pt>
                <c:pt idx="184">
                  <c:v>-0.184952333333333</c:v>
                </c:pt>
                <c:pt idx="185">
                  <c:v>-0.18595266666666699</c:v>
                </c:pt>
                <c:pt idx="186">
                  <c:v>-0.18695066666666699</c:v>
                </c:pt>
                <c:pt idx="187">
                  <c:v>-0.18793733333333301</c:v>
                </c:pt>
                <c:pt idx="188">
                  <c:v>-0.18894</c:v>
                </c:pt>
                <c:pt idx="189">
                  <c:v>-0.18995166666666699</c:v>
                </c:pt>
                <c:pt idx="190">
                  <c:v>-0.190935666666667</c:v>
                </c:pt>
                <c:pt idx="191">
                  <c:v>-0.19193099999999999</c:v>
                </c:pt>
                <c:pt idx="192">
                  <c:v>-0.19291466666666701</c:v>
                </c:pt>
                <c:pt idx="193">
                  <c:v>-0.193920333333333</c:v>
                </c:pt>
                <c:pt idx="194">
                  <c:v>-0.19492633333333301</c:v>
                </c:pt>
                <c:pt idx="195">
                  <c:v>-0.19590966666666701</c:v>
                </c:pt>
                <c:pt idx="196">
                  <c:v>-0.196912333333333</c:v>
                </c:pt>
                <c:pt idx="197">
                  <c:v>-0.19791766666666699</c:v>
                </c:pt>
                <c:pt idx="198">
                  <c:v>-0.19891500000000001</c:v>
                </c:pt>
                <c:pt idx="199">
                  <c:v>-0.19990533333333299</c:v>
                </c:pt>
                <c:pt idx="200">
                  <c:v>-0.200899666666667</c:v>
                </c:pt>
                <c:pt idx="201">
                  <c:v>-0.201898666666667</c:v>
                </c:pt>
                <c:pt idx="202">
                  <c:v>-0.202903</c:v>
                </c:pt>
                <c:pt idx="203">
                  <c:v>-0.203908333333333</c:v>
                </c:pt>
                <c:pt idx="204">
                  <c:v>-0.204924</c:v>
                </c:pt>
                <c:pt idx="205">
                  <c:v>-0.205934333333333</c:v>
                </c:pt>
                <c:pt idx="206">
                  <c:v>-0.206934333333333</c:v>
                </c:pt>
                <c:pt idx="207">
                  <c:v>-0.20791999999999999</c:v>
                </c:pt>
                <c:pt idx="208">
                  <c:v>-0.20892233333333299</c:v>
                </c:pt>
                <c:pt idx="209">
                  <c:v>-0.20992466666666701</c:v>
                </c:pt>
                <c:pt idx="210">
                  <c:v>-0.210924</c:v>
                </c:pt>
                <c:pt idx="211">
                  <c:v>-0.211916666666667</c:v>
                </c:pt>
                <c:pt idx="212">
                  <c:v>-0.21289866666666701</c:v>
                </c:pt>
                <c:pt idx="213">
                  <c:v>-0.21392466666666701</c:v>
                </c:pt>
                <c:pt idx="214">
                  <c:v>-0.21491966666666701</c:v>
                </c:pt>
                <c:pt idx="215">
                  <c:v>-0.215925333333333</c:v>
                </c:pt>
                <c:pt idx="216">
                  <c:v>-0.21689900000000001</c:v>
                </c:pt>
                <c:pt idx="217">
                  <c:v>-0.217917</c:v>
                </c:pt>
                <c:pt idx="218">
                  <c:v>-0.218896333333333</c:v>
                </c:pt>
                <c:pt idx="219">
                  <c:v>-0.219901333333333</c:v>
                </c:pt>
                <c:pt idx="220">
                  <c:v>-0.22089700000000001</c:v>
                </c:pt>
                <c:pt idx="221">
                  <c:v>-0.221896333333333</c:v>
                </c:pt>
                <c:pt idx="222">
                  <c:v>-0.22288833333333299</c:v>
                </c:pt>
                <c:pt idx="223">
                  <c:v>-0.223895333333333</c:v>
                </c:pt>
                <c:pt idx="224">
                  <c:v>-0.22487733333333301</c:v>
                </c:pt>
                <c:pt idx="225">
                  <c:v>-0.225881</c:v>
                </c:pt>
                <c:pt idx="226">
                  <c:v>-0.226875666666667</c:v>
                </c:pt>
                <c:pt idx="227">
                  <c:v>-0.22787933333333299</c:v>
                </c:pt>
                <c:pt idx="228">
                  <c:v>-0.22887733333333299</c:v>
                </c:pt>
                <c:pt idx="229">
                  <c:v>-0.229906</c:v>
                </c:pt>
                <c:pt idx="230">
                  <c:v>-0.23090833333333299</c:v>
                </c:pt>
                <c:pt idx="231">
                  <c:v>-0.23191766666666699</c:v>
                </c:pt>
                <c:pt idx="232">
                  <c:v>-0.23291833333333301</c:v>
                </c:pt>
                <c:pt idx="233">
                  <c:v>-0.23391266666666699</c:v>
                </c:pt>
                <c:pt idx="234">
                  <c:v>-0.23489833333333299</c:v>
                </c:pt>
                <c:pt idx="235">
                  <c:v>-0.235911333333333</c:v>
                </c:pt>
                <c:pt idx="236">
                  <c:v>-0.236903</c:v>
                </c:pt>
                <c:pt idx="237">
                  <c:v>-0.23791100000000001</c:v>
                </c:pt>
                <c:pt idx="238">
                  <c:v>-0.238896</c:v>
                </c:pt>
                <c:pt idx="239">
                  <c:v>-0.23991100000000001</c:v>
                </c:pt>
                <c:pt idx="240">
                  <c:v>-0.24088166666666699</c:v>
                </c:pt>
                <c:pt idx="241">
                  <c:v>-0.24190400000000001</c:v>
                </c:pt>
                <c:pt idx="242">
                  <c:v>-0.24289333333333299</c:v>
                </c:pt>
                <c:pt idx="243">
                  <c:v>-0.24388699999999999</c:v>
                </c:pt>
                <c:pt idx="244">
                  <c:v>-0.24488633333333301</c:v>
                </c:pt>
                <c:pt idx="245">
                  <c:v>-0.24588399999999999</c:v>
                </c:pt>
                <c:pt idx="246">
                  <c:v>-0.24687799999999999</c:v>
                </c:pt>
                <c:pt idx="247">
                  <c:v>-0.24787600000000001</c:v>
                </c:pt>
                <c:pt idx="248">
                  <c:v>-0.24887300000000001</c:v>
                </c:pt>
                <c:pt idx="249">
                  <c:v>-0.249877666666667</c:v>
                </c:pt>
                <c:pt idx="250">
                  <c:v>-0.25086133333333299</c:v>
                </c:pt>
                <c:pt idx="251">
                  <c:v>-0.25186633333333303</c:v>
                </c:pt>
                <c:pt idx="252">
                  <c:v>-0.25285733333333299</c:v>
                </c:pt>
                <c:pt idx="253">
                  <c:v>-0.25387933333333301</c:v>
                </c:pt>
                <c:pt idx="254">
                  <c:v>-0.254861</c:v>
                </c:pt>
                <c:pt idx="255">
                  <c:v>-0.25589066666666699</c:v>
                </c:pt>
                <c:pt idx="256">
                  <c:v>-0.256884</c:v>
                </c:pt>
                <c:pt idx="257">
                  <c:v>-0.25789000000000001</c:v>
                </c:pt>
                <c:pt idx="258">
                  <c:v>-0.25889200000000001</c:v>
                </c:pt>
                <c:pt idx="259">
                  <c:v>-0.25989099999999998</c:v>
                </c:pt>
                <c:pt idx="260">
                  <c:v>-0.26087100000000002</c:v>
                </c:pt>
                <c:pt idx="261">
                  <c:v>-0.26188966666666702</c:v>
                </c:pt>
                <c:pt idx="262">
                  <c:v>-0.26287033333333298</c:v>
                </c:pt>
                <c:pt idx="263">
                  <c:v>-0.26388766666666702</c:v>
                </c:pt>
                <c:pt idx="264">
                  <c:v>-0.26486500000000002</c:v>
                </c:pt>
                <c:pt idx="265">
                  <c:v>-0.265892666666667</c:v>
                </c:pt>
                <c:pt idx="266">
                  <c:v>-0.26686199999999999</c:v>
                </c:pt>
                <c:pt idx="267">
                  <c:v>-0.26788666666666699</c:v>
                </c:pt>
                <c:pt idx="268">
                  <c:v>-0.26884666666666701</c:v>
                </c:pt>
                <c:pt idx="269">
                  <c:v>-0.26985366666666699</c:v>
                </c:pt>
                <c:pt idx="270">
                  <c:v>-0.27085799999999999</c:v>
                </c:pt>
                <c:pt idx="271">
                  <c:v>-0.27185833333333298</c:v>
                </c:pt>
                <c:pt idx="272">
                  <c:v>-0.27284866666666702</c:v>
                </c:pt>
                <c:pt idx="273">
                  <c:v>-0.27385833333333298</c:v>
                </c:pt>
                <c:pt idx="274">
                  <c:v>-0.27484799999999998</c:v>
                </c:pt>
                <c:pt idx="275">
                  <c:v>-0.27585066666666702</c:v>
                </c:pt>
                <c:pt idx="276">
                  <c:v>-0.27683166666666698</c:v>
                </c:pt>
                <c:pt idx="277">
                  <c:v>-0.27783966666666698</c:v>
                </c:pt>
                <c:pt idx="278">
                  <c:v>-0.27882233333333301</c:v>
                </c:pt>
                <c:pt idx="279">
                  <c:v>-0.27984399999999998</c:v>
                </c:pt>
                <c:pt idx="280">
                  <c:v>-0.28084066666666702</c:v>
                </c:pt>
                <c:pt idx="281">
                  <c:v>-0.28185500000000002</c:v>
                </c:pt>
                <c:pt idx="282">
                  <c:v>-0.28285433333333299</c:v>
                </c:pt>
                <c:pt idx="283">
                  <c:v>-0.283868333333333</c:v>
                </c:pt>
                <c:pt idx="284">
                  <c:v>-0.28485100000000002</c:v>
                </c:pt>
                <c:pt idx="285">
                  <c:v>-0.28586933333333298</c:v>
                </c:pt>
                <c:pt idx="286">
                  <c:v>-0.286856</c:v>
                </c:pt>
                <c:pt idx="287">
                  <c:v>-0.28786499999999998</c:v>
                </c:pt>
                <c:pt idx="288">
                  <c:v>-0.288831</c:v>
                </c:pt>
                <c:pt idx="289">
                  <c:v>-0.28985766666666701</c:v>
                </c:pt>
                <c:pt idx="290">
                  <c:v>-0.29083433333333297</c:v>
                </c:pt>
                <c:pt idx="291">
                  <c:v>-0.29186466666666699</c:v>
                </c:pt>
                <c:pt idx="292">
                  <c:v>-0.292839666666667</c:v>
                </c:pt>
                <c:pt idx="293">
                  <c:v>-0.29384733333333302</c:v>
                </c:pt>
                <c:pt idx="294">
                  <c:v>-0.29482399999999997</c:v>
                </c:pt>
                <c:pt idx="295">
                  <c:v>-0.29582766666666699</c:v>
                </c:pt>
                <c:pt idx="296">
                  <c:v>-0.29682133333333299</c:v>
                </c:pt>
                <c:pt idx="297">
                  <c:v>-0.29783033333333297</c:v>
                </c:pt>
                <c:pt idx="298">
                  <c:v>-0.298815</c:v>
                </c:pt>
                <c:pt idx="299">
                  <c:v>-0.29981733333333299</c:v>
                </c:pt>
                <c:pt idx="300">
                  <c:v>-0.300806666666667</c:v>
                </c:pt>
                <c:pt idx="301">
                  <c:v>-0.301821333333333</c:v>
                </c:pt>
                <c:pt idx="302">
                  <c:v>-0.30280966666666698</c:v>
                </c:pt>
                <c:pt idx="303">
                  <c:v>-0.30381366666666698</c:v>
                </c:pt>
                <c:pt idx="304">
                  <c:v>-0.30479766666666702</c:v>
                </c:pt>
                <c:pt idx="305">
                  <c:v>-0.30581633333333302</c:v>
                </c:pt>
                <c:pt idx="306">
                  <c:v>-0.30681799999999998</c:v>
                </c:pt>
                <c:pt idx="307">
                  <c:v>-0.30785299999999999</c:v>
                </c:pt>
                <c:pt idx="308">
                  <c:v>-0.30882166666666699</c:v>
                </c:pt>
                <c:pt idx="309">
                  <c:v>-0.30983699999999997</c:v>
                </c:pt>
                <c:pt idx="310">
                  <c:v>-0.31082533333333301</c:v>
                </c:pt>
                <c:pt idx="311">
                  <c:v>-0.311838333333333</c:v>
                </c:pt>
                <c:pt idx="312">
                  <c:v>-0.31281599999999998</c:v>
                </c:pt>
                <c:pt idx="313">
                  <c:v>-0.31384066666666699</c:v>
                </c:pt>
                <c:pt idx="314">
                  <c:v>-0.31481100000000001</c:v>
                </c:pt>
                <c:pt idx="315">
                  <c:v>-0.31583899999999998</c:v>
                </c:pt>
                <c:pt idx="316">
                  <c:v>-0.31681033333333303</c:v>
                </c:pt>
                <c:pt idx="317">
                  <c:v>-0.31783499999999998</c:v>
                </c:pt>
                <c:pt idx="318">
                  <c:v>-0.31880799999999998</c:v>
                </c:pt>
                <c:pt idx="319">
                  <c:v>-0.31982899999999997</c:v>
                </c:pt>
                <c:pt idx="320">
                  <c:v>-0.32079999999999997</c:v>
                </c:pt>
                <c:pt idx="321">
                  <c:v>-0.32179999999999997</c:v>
                </c:pt>
                <c:pt idx="322">
                  <c:v>-0.32279799999999997</c:v>
                </c:pt>
                <c:pt idx="323">
                  <c:v>-0.32380066666666701</c:v>
                </c:pt>
                <c:pt idx="324">
                  <c:v>-0.32479233333333302</c:v>
                </c:pt>
                <c:pt idx="325">
                  <c:v>-0.325788666666667</c:v>
                </c:pt>
                <c:pt idx="326">
                  <c:v>-0.32679033333333302</c:v>
                </c:pt>
                <c:pt idx="327">
                  <c:v>-0.32779799999999998</c:v>
                </c:pt>
                <c:pt idx="328">
                  <c:v>-0.32877899999999999</c:v>
                </c:pt>
                <c:pt idx="329">
                  <c:v>-0.32979266666666701</c:v>
                </c:pt>
                <c:pt idx="330">
                  <c:v>-0.33078233333333301</c:v>
                </c:pt>
                <c:pt idx="331">
                  <c:v>-0.33178966666666698</c:v>
                </c:pt>
                <c:pt idx="332">
                  <c:v>-0.33278133333333298</c:v>
                </c:pt>
                <c:pt idx="333">
                  <c:v>-0.33382466666666699</c:v>
                </c:pt>
                <c:pt idx="334">
                  <c:v>-0.33479599999999998</c:v>
                </c:pt>
                <c:pt idx="335">
                  <c:v>-0.33581166666666701</c:v>
                </c:pt>
                <c:pt idx="336">
                  <c:v>-0.33679399999999998</c:v>
                </c:pt>
                <c:pt idx="337">
                  <c:v>-0.33781699999999998</c:v>
                </c:pt>
                <c:pt idx="338">
                  <c:v>-0.33879033333333303</c:v>
                </c:pt>
                <c:pt idx="339">
                  <c:v>-0.33981366666666701</c:v>
                </c:pt>
                <c:pt idx="340">
                  <c:v>-0.340783</c:v>
                </c:pt>
                <c:pt idx="341">
                  <c:v>-0.341801666666667</c:v>
                </c:pt>
                <c:pt idx="342">
                  <c:v>-0.34278233333333302</c:v>
                </c:pt>
                <c:pt idx="343">
                  <c:v>-0.34381</c:v>
                </c:pt>
                <c:pt idx="344">
                  <c:v>-0.34479033333333298</c:v>
                </c:pt>
                <c:pt idx="345">
                  <c:v>-0.34579133333333301</c:v>
                </c:pt>
                <c:pt idx="346">
                  <c:v>-0.34678599999999998</c:v>
                </c:pt>
                <c:pt idx="347">
                  <c:v>-0.34777200000000003</c:v>
                </c:pt>
                <c:pt idx="348">
                  <c:v>-0.34876600000000002</c:v>
                </c:pt>
                <c:pt idx="349">
                  <c:v>-0.349769</c:v>
                </c:pt>
                <c:pt idx="350">
                  <c:v>-0.35076366666666697</c:v>
                </c:pt>
                <c:pt idx="351">
                  <c:v>-0.35176966666666698</c:v>
                </c:pt>
                <c:pt idx="352">
                  <c:v>-0.35275933333333298</c:v>
                </c:pt>
                <c:pt idx="353">
                  <c:v>-0.35377233333333302</c:v>
                </c:pt>
                <c:pt idx="354">
                  <c:v>-0.35476200000000002</c:v>
                </c:pt>
                <c:pt idx="355">
                  <c:v>-0.355760666666667</c:v>
                </c:pt>
                <c:pt idx="356">
                  <c:v>-0.35675400000000002</c:v>
                </c:pt>
                <c:pt idx="357">
                  <c:v>-0.35778733333333301</c:v>
                </c:pt>
                <c:pt idx="358">
                  <c:v>-0.35876066666666701</c:v>
                </c:pt>
                <c:pt idx="359">
                  <c:v>-0.35980166666666702</c:v>
                </c:pt>
                <c:pt idx="360">
                  <c:v>-0.36077300000000001</c:v>
                </c:pt>
                <c:pt idx="361">
                  <c:v>-0.36178733333333302</c:v>
                </c:pt>
                <c:pt idx="362">
                  <c:v>-0.36277233333333297</c:v>
                </c:pt>
                <c:pt idx="363">
                  <c:v>-0.36379966666666702</c:v>
                </c:pt>
                <c:pt idx="364">
                  <c:v>-0.36476666666666702</c:v>
                </c:pt>
                <c:pt idx="365">
                  <c:v>-0.36577799999999999</c:v>
                </c:pt>
                <c:pt idx="366">
                  <c:v>-0.36677266666666702</c:v>
                </c:pt>
                <c:pt idx="367">
                  <c:v>-0.36778233333333299</c:v>
                </c:pt>
                <c:pt idx="368">
                  <c:v>-0.36876833333333298</c:v>
                </c:pt>
                <c:pt idx="369">
                  <c:v>-0.36978733333333302</c:v>
                </c:pt>
                <c:pt idx="370">
                  <c:v>-0.37076300000000001</c:v>
                </c:pt>
                <c:pt idx="371">
                  <c:v>-0.37176166666666699</c:v>
                </c:pt>
                <c:pt idx="372">
                  <c:v>-0.37276266666666702</c:v>
                </c:pt>
                <c:pt idx="373">
                  <c:v>-0.37375399999999998</c:v>
                </c:pt>
                <c:pt idx="374">
                  <c:v>-0.374755</c:v>
                </c:pt>
                <c:pt idx="375">
                  <c:v>-0.37575766666666699</c:v>
                </c:pt>
                <c:pt idx="376">
                  <c:v>-0.37675199999999998</c:v>
                </c:pt>
                <c:pt idx="377">
                  <c:v>-0.37775700000000001</c:v>
                </c:pt>
                <c:pt idx="378">
                  <c:v>-0.37873766666666703</c:v>
                </c:pt>
                <c:pt idx="379">
                  <c:v>-0.37974799999999997</c:v>
                </c:pt>
                <c:pt idx="380">
                  <c:v>-0.38073933333333299</c:v>
                </c:pt>
                <c:pt idx="381">
                  <c:v>-0.38174466666666701</c:v>
                </c:pt>
                <c:pt idx="382">
                  <c:v>-0.38273566666666697</c:v>
                </c:pt>
                <c:pt idx="383">
                  <c:v>-0.38377466666666699</c:v>
                </c:pt>
                <c:pt idx="384">
                  <c:v>-0.38474833333333303</c:v>
                </c:pt>
                <c:pt idx="385">
                  <c:v>-0.38576500000000002</c:v>
                </c:pt>
                <c:pt idx="386">
                  <c:v>-0.38674766666666699</c:v>
                </c:pt>
                <c:pt idx="387">
                  <c:v>-0.38775433333333298</c:v>
                </c:pt>
                <c:pt idx="388">
                  <c:v>-0.38874233333333302</c:v>
                </c:pt>
                <c:pt idx="389">
                  <c:v>-0.38975799999999999</c:v>
                </c:pt>
                <c:pt idx="390">
                  <c:v>-0.39073866666666701</c:v>
                </c:pt>
                <c:pt idx="391">
                  <c:v>-0.39175866666666698</c:v>
                </c:pt>
                <c:pt idx="392">
                  <c:v>-0.39274399999999998</c:v>
                </c:pt>
                <c:pt idx="393">
                  <c:v>-0.39375033333333298</c:v>
                </c:pt>
                <c:pt idx="394">
                  <c:v>-0.39473999999999998</c:v>
                </c:pt>
                <c:pt idx="395">
                  <c:v>-0.39572733333333299</c:v>
                </c:pt>
                <c:pt idx="396">
                  <c:v>-0.396733</c:v>
                </c:pt>
                <c:pt idx="397">
                  <c:v>-0.39771499999999999</c:v>
                </c:pt>
                <c:pt idx="398">
                  <c:v>-0.39871699999999999</c:v>
                </c:pt>
                <c:pt idx="399">
                  <c:v>-0.399718666666667</c:v>
                </c:pt>
                <c:pt idx="400">
                  <c:v>-0.40069933333333302</c:v>
                </c:pt>
                <c:pt idx="401">
                  <c:v>-0.40171400000000002</c:v>
                </c:pt>
                <c:pt idx="402">
                  <c:v>-0.40271800000000002</c:v>
                </c:pt>
                <c:pt idx="403">
                  <c:v>-0.40370499999999998</c:v>
                </c:pt>
                <c:pt idx="404">
                  <c:v>-0.4047</c:v>
                </c:pt>
                <c:pt idx="405">
                  <c:v>-0.40571533333333298</c:v>
                </c:pt>
                <c:pt idx="406">
                  <c:v>-0.40670466666666699</c:v>
                </c:pt>
                <c:pt idx="407">
                  <c:v>-0.407702333333333</c:v>
                </c:pt>
                <c:pt idx="408">
                  <c:v>-0.40870600000000001</c:v>
                </c:pt>
                <c:pt idx="409">
                  <c:v>-0.40972133333333299</c:v>
                </c:pt>
                <c:pt idx="410">
                  <c:v>-0.41072833333333297</c:v>
                </c:pt>
                <c:pt idx="411">
                  <c:v>-0.41172066666666701</c:v>
                </c:pt>
                <c:pt idx="412">
                  <c:v>-0.41272166666666699</c:v>
                </c:pt>
                <c:pt idx="413">
                  <c:v>-0.413717</c:v>
                </c:pt>
                <c:pt idx="414">
                  <c:v>-0.41471566666666698</c:v>
                </c:pt>
                <c:pt idx="415">
                  <c:v>-0.41572066666666702</c:v>
                </c:pt>
                <c:pt idx="416">
                  <c:v>-0.416715</c:v>
                </c:pt>
                <c:pt idx="417">
                  <c:v>-0.41771066666666701</c:v>
                </c:pt>
                <c:pt idx="418">
                  <c:v>-0.41871133333333299</c:v>
                </c:pt>
                <c:pt idx="419">
                  <c:v>-0.419709</c:v>
                </c:pt>
                <c:pt idx="420">
                  <c:v>-0.42073100000000002</c:v>
                </c:pt>
                <c:pt idx="421">
                  <c:v>-0.42169733333333298</c:v>
                </c:pt>
                <c:pt idx="422">
                  <c:v>-0.42270400000000002</c:v>
                </c:pt>
                <c:pt idx="423">
                  <c:v>-0.42369366666666702</c:v>
                </c:pt>
                <c:pt idx="424">
                  <c:v>-0.42469233333333301</c:v>
                </c:pt>
                <c:pt idx="425">
                  <c:v>-0.42568533333333303</c:v>
                </c:pt>
                <c:pt idx="426">
                  <c:v>-0.42669566666666697</c:v>
                </c:pt>
                <c:pt idx="427">
                  <c:v>-0.42769299999999999</c:v>
                </c:pt>
                <c:pt idx="428">
                  <c:v>-0.42868733333333298</c:v>
                </c:pt>
                <c:pt idx="429">
                  <c:v>-0.429680333333333</c:v>
                </c:pt>
                <c:pt idx="430">
                  <c:v>-0.430684333333333</c:v>
                </c:pt>
                <c:pt idx="431">
                  <c:v>-0.43167966666666702</c:v>
                </c:pt>
                <c:pt idx="432">
                  <c:v>-0.432672</c:v>
                </c:pt>
                <c:pt idx="433">
                  <c:v>-0.43367899999999998</c:v>
                </c:pt>
                <c:pt idx="434">
                  <c:v>-0.43467333333333302</c:v>
                </c:pt>
                <c:pt idx="435">
                  <c:v>-0.435672</c:v>
                </c:pt>
                <c:pt idx="436">
                  <c:v>-0.43669633333333302</c:v>
                </c:pt>
                <c:pt idx="437">
                  <c:v>-0.437684666666667</c:v>
                </c:pt>
                <c:pt idx="438">
                  <c:v>-0.43869633333333302</c:v>
                </c:pt>
                <c:pt idx="439">
                  <c:v>-0.43968233333333301</c:v>
                </c:pt>
                <c:pt idx="440">
                  <c:v>-0.44069033333333302</c:v>
                </c:pt>
                <c:pt idx="441">
                  <c:v>-0.44168866666666701</c:v>
                </c:pt>
                <c:pt idx="442">
                  <c:v>-0.44269433333333302</c:v>
                </c:pt>
                <c:pt idx="443">
                  <c:v>-0.44366933333333303</c:v>
                </c:pt>
                <c:pt idx="444">
                  <c:v>-0.44468600000000003</c:v>
                </c:pt>
                <c:pt idx="445">
                  <c:v>-0.44567366666666702</c:v>
                </c:pt>
                <c:pt idx="446">
                  <c:v>-0.44668766666666698</c:v>
                </c:pt>
                <c:pt idx="447">
                  <c:v>-0.44767566666666703</c:v>
                </c:pt>
                <c:pt idx="448">
                  <c:v>-0.448654</c:v>
                </c:pt>
                <c:pt idx="449">
                  <c:v>-0.44965933333333302</c:v>
                </c:pt>
                <c:pt idx="450">
                  <c:v>-0.45066600000000001</c:v>
                </c:pt>
                <c:pt idx="451">
                  <c:v>-0.45165899999999998</c:v>
                </c:pt>
                <c:pt idx="452">
                  <c:v>-0.45265233333333299</c:v>
                </c:pt>
                <c:pt idx="453">
                  <c:v>-0.453647666666667</c:v>
                </c:pt>
                <c:pt idx="454">
                  <c:v>-0.45466466666666699</c:v>
                </c:pt>
                <c:pt idx="455">
                  <c:v>-0.45564966666666701</c:v>
                </c:pt>
                <c:pt idx="456">
                  <c:v>-0.45664900000000003</c:v>
                </c:pt>
                <c:pt idx="457">
                  <c:v>-0.45763733333333301</c:v>
                </c:pt>
                <c:pt idx="458">
                  <c:v>-0.45864633333333299</c:v>
                </c:pt>
                <c:pt idx="459">
                  <c:v>-0.45963433333333298</c:v>
                </c:pt>
                <c:pt idx="460">
                  <c:v>-0.46066499999999999</c:v>
                </c:pt>
                <c:pt idx="461">
                  <c:v>-0.46166766666666698</c:v>
                </c:pt>
                <c:pt idx="462">
                  <c:v>-0.46267233333333302</c:v>
                </c:pt>
                <c:pt idx="463">
                  <c:v>-0.46366433333333301</c:v>
                </c:pt>
                <c:pt idx="464">
                  <c:v>-0.46467033333333302</c:v>
                </c:pt>
                <c:pt idx="465">
                  <c:v>-0.46566533333333299</c:v>
                </c:pt>
                <c:pt idx="466">
                  <c:v>-0.46666866666666701</c:v>
                </c:pt>
                <c:pt idx="467">
                  <c:v>-0.46765299999999999</c:v>
                </c:pt>
                <c:pt idx="468">
                  <c:v>-0.46866600000000003</c:v>
                </c:pt>
                <c:pt idx="469">
                  <c:v>-0.469646333333333</c:v>
                </c:pt>
                <c:pt idx="470">
                  <c:v>-0.47067599999999998</c:v>
                </c:pt>
                <c:pt idx="471">
                  <c:v>-0.47163899999999997</c:v>
                </c:pt>
                <c:pt idx="472">
                  <c:v>-0.47267033333333303</c:v>
                </c:pt>
                <c:pt idx="473">
                  <c:v>-0.47363699999999997</c:v>
                </c:pt>
                <c:pt idx="474">
                  <c:v>-0.47463133333333302</c:v>
                </c:pt>
                <c:pt idx="475">
                  <c:v>-0.47563566666666701</c:v>
                </c:pt>
                <c:pt idx="476">
                  <c:v>-0.47662666666666698</c:v>
                </c:pt>
                <c:pt idx="477">
                  <c:v>-0.47763</c:v>
                </c:pt>
                <c:pt idx="478">
                  <c:v>-0.47862633333333299</c:v>
                </c:pt>
                <c:pt idx="479">
                  <c:v>-0.479626</c:v>
                </c:pt>
                <c:pt idx="480">
                  <c:v>-0.48062033333333298</c:v>
                </c:pt>
                <c:pt idx="481">
                  <c:v>-0.48161233333333298</c:v>
                </c:pt>
                <c:pt idx="482">
                  <c:v>-0.48261866666666697</c:v>
                </c:pt>
                <c:pt idx="483">
                  <c:v>-0.48362133333333301</c:v>
                </c:pt>
                <c:pt idx="484">
                  <c:v>-0.48462566666666701</c:v>
                </c:pt>
                <c:pt idx="485">
                  <c:v>-0.48562133333333302</c:v>
                </c:pt>
                <c:pt idx="486">
                  <c:v>-0.48664966666666698</c:v>
                </c:pt>
                <c:pt idx="487">
                  <c:v>-0.48764666666666701</c:v>
                </c:pt>
                <c:pt idx="488">
                  <c:v>-0.48865833333333297</c:v>
                </c:pt>
                <c:pt idx="489">
                  <c:v>-0.48963366666666702</c:v>
                </c:pt>
                <c:pt idx="490">
                  <c:v>-0.490653333333333</c:v>
                </c:pt>
                <c:pt idx="491">
                  <c:v>-0.49163899999999999</c:v>
                </c:pt>
                <c:pt idx="492">
                  <c:v>-0.49264999999999998</c:v>
                </c:pt>
                <c:pt idx="493">
                  <c:v>-0.49362533333333303</c:v>
                </c:pt>
                <c:pt idx="494">
                  <c:v>-0.49464866666666701</c:v>
                </c:pt>
                <c:pt idx="495">
                  <c:v>-0.49561566666666701</c:v>
                </c:pt>
                <c:pt idx="496">
                  <c:v>-0.496643</c:v>
                </c:pt>
                <c:pt idx="497">
                  <c:v>-0.49762600000000001</c:v>
                </c:pt>
                <c:pt idx="498">
                  <c:v>-0.498630666666667</c:v>
                </c:pt>
                <c:pt idx="499">
                  <c:v>-0.49961299999999997</c:v>
                </c:pt>
                <c:pt idx="500">
                  <c:v>-0.50060166666666694</c:v>
                </c:pt>
                <c:pt idx="501">
                  <c:v>-0.50160466666666703</c:v>
                </c:pt>
                <c:pt idx="502">
                  <c:v>-0.502603666666667</c:v>
                </c:pt>
                <c:pt idx="503">
                  <c:v>-0.50360333333333296</c:v>
                </c:pt>
                <c:pt idx="504">
                  <c:v>-0.50460433333333299</c:v>
                </c:pt>
                <c:pt idx="505">
                  <c:v>-0.50560066666666703</c:v>
                </c:pt>
                <c:pt idx="506">
                  <c:v>-0.506599666666667</c:v>
                </c:pt>
                <c:pt idx="507">
                  <c:v>-0.50758899999999996</c:v>
                </c:pt>
                <c:pt idx="508">
                  <c:v>-0.50860433333333299</c:v>
                </c:pt>
                <c:pt idx="509">
                  <c:v>-0.50959066666666697</c:v>
                </c:pt>
                <c:pt idx="510">
                  <c:v>-0.51059766666666695</c:v>
                </c:pt>
                <c:pt idx="511">
                  <c:v>-0.511602</c:v>
                </c:pt>
                <c:pt idx="512">
                  <c:v>-0.51263066666666701</c:v>
                </c:pt>
                <c:pt idx="513">
                  <c:v>-0.513602</c:v>
                </c:pt>
                <c:pt idx="514">
                  <c:v>-0.51461900000000005</c:v>
                </c:pt>
                <c:pt idx="515">
                  <c:v>-0.51560066666666704</c:v>
                </c:pt>
                <c:pt idx="516">
                  <c:v>-0.51662366666666704</c:v>
                </c:pt>
                <c:pt idx="517">
                  <c:v>-0.51759500000000003</c:v>
                </c:pt>
                <c:pt idx="518">
                  <c:v>-0.51862133333333305</c:v>
                </c:pt>
                <c:pt idx="519">
                  <c:v>-0.51960499999999998</c:v>
                </c:pt>
                <c:pt idx="520">
                  <c:v>-0.52061999999999997</c:v>
                </c:pt>
                <c:pt idx="521">
                  <c:v>-0.52160066666666705</c:v>
                </c:pt>
                <c:pt idx="522">
                  <c:v>-0.52261433333333296</c:v>
                </c:pt>
                <c:pt idx="523">
                  <c:v>-0.52359599999999995</c:v>
                </c:pt>
                <c:pt idx="524">
                  <c:v>-0.52460099999999998</c:v>
                </c:pt>
                <c:pt idx="525">
                  <c:v>-0.52558000000000005</c:v>
                </c:pt>
                <c:pt idx="526">
                  <c:v>-0.52658799999999995</c:v>
                </c:pt>
                <c:pt idx="527">
                  <c:v>-0.52758433333333299</c:v>
                </c:pt>
                <c:pt idx="528">
                  <c:v>-0.52857900000000002</c:v>
                </c:pt>
                <c:pt idx="529">
                  <c:v>-0.529575666666667</c:v>
                </c:pt>
                <c:pt idx="530">
                  <c:v>-0.53058399999999994</c:v>
                </c:pt>
                <c:pt idx="531">
                  <c:v>-0.53157333333333301</c:v>
                </c:pt>
                <c:pt idx="532">
                  <c:v>-0.53257299999999996</c:v>
                </c:pt>
                <c:pt idx="533">
                  <c:v>-0.53356700000000001</c:v>
                </c:pt>
                <c:pt idx="534">
                  <c:v>-0.53456899999999996</c:v>
                </c:pt>
                <c:pt idx="535">
                  <c:v>-0.53556333333333295</c:v>
                </c:pt>
                <c:pt idx="536">
                  <c:v>-0.536567666666667</c:v>
                </c:pt>
                <c:pt idx="537">
                  <c:v>-0.53757933333333296</c:v>
                </c:pt>
                <c:pt idx="538">
                  <c:v>-0.53859800000000002</c:v>
                </c:pt>
                <c:pt idx="539">
                  <c:v>-0.53958733333333297</c:v>
                </c:pt>
                <c:pt idx="540">
                  <c:v>-0.540598666666667</c:v>
                </c:pt>
                <c:pt idx="541">
                  <c:v>-0.54158066666666704</c:v>
                </c:pt>
                <c:pt idx="542">
                  <c:v>-0.54259166666666703</c:v>
                </c:pt>
                <c:pt idx="543">
                  <c:v>-0.54357999999999995</c:v>
                </c:pt>
                <c:pt idx="544">
                  <c:v>-0.54459666666666695</c:v>
                </c:pt>
                <c:pt idx="545">
                  <c:v>-0.545580333333333</c:v>
                </c:pt>
                <c:pt idx="546">
                  <c:v>-0.546590666666667</c:v>
                </c:pt>
                <c:pt idx="547">
                  <c:v>-0.54757699999999998</c:v>
                </c:pt>
                <c:pt idx="548">
                  <c:v>-0.54859033333333296</c:v>
                </c:pt>
                <c:pt idx="549">
                  <c:v>-0.54957199999999995</c:v>
                </c:pt>
                <c:pt idx="550">
                  <c:v>-0.55057766666666696</c:v>
                </c:pt>
                <c:pt idx="551">
                  <c:v>-0.55156000000000005</c:v>
                </c:pt>
                <c:pt idx="552">
                  <c:v>-0.55255799999999999</c:v>
                </c:pt>
                <c:pt idx="553">
                  <c:v>-0.55355466666666697</c:v>
                </c:pt>
                <c:pt idx="554">
                  <c:v>-0.55455699999999997</c:v>
                </c:pt>
                <c:pt idx="555">
                  <c:v>-0.55555133333333295</c:v>
                </c:pt>
                <c:pt idx="556">
                  <c:v>-0.556568333333333</c:v>
                </c:pt>
                <c:pt idx="557">
                  <c:v>-0.55754499999999996</c:v>
                </c:pt>
                <c:pt idx="558">
                  <c:v>-0.55853600000000003</c:v>
                </c:pt>
                <c:pt idx="559">
                  <c:v>-0.55954700000000002</c:v>
                </c:pt>
                <c:pt idx="560">
                  <c:v>-0.56055066666666697</c:v>
                </c:pt>
                <c:pt idx="561">
                  <c:v>-0.56155100000000002</c:v>
                </c:pt>
                <c:pt idx="562">
                  <c:v>-0.56255766666666696</c:v>
                </c:pt>
                <c:pt idx="563">
                  <c:v>-0.56355266666666703</c:v>
                </c:pt>
                <c:pt idx="564">
                  <c:v>-0.56457366666666697</c:v>
                </c:pt>
                <c:pt idx="565">
                  <c:v>-0.56555333333333302</c:v>
                </c:pt>
                <c:pt idx="566">
                  <c:v>-0.56657666666666695</c:v>
                </c:pt>
                <c:pt idx="567">
                  <c:v>-0.56755666666666704</c:v>
                </c:pt>
                <c:pt idx="568">
                  <c:v>-0.56855766666666696</c:v>
                </c:pt>
                <c:pt idx="569">
                  <c:v>-0.56955199999999995</c:v>
                </c:pt>
                <c:pt idx="570">
                  <c:v>-0.57056333333333298</c:v>
                </c:pt>
                <c:pt idx="571">
                  <c:v>-0.57154966666666696</c:v>
                </c:pt>
                <c:pt idx="572">
                  <c:v>-0.572552333333333</c:v>
                </c:pt>
                <c:pt idx="573">
                  <c:v>-0.57354899999999998</c:v>
                </c:pt>
                <c:pt idx="574">
                  <c:v>-0.57457066666666701</c:v>
                </c:pt>
                <c:pt idx="575">
                  <c:v>-0.57554933333333302</c:v>
                </c:pt>
                <c:pt idx="576">
                  <c:v>-0.57653100000000002</c:v>
                </c:pt>
                <c:pt idx="577">
                  <c:v>-0.57753633333333299</c:v>
                </c:pt>
                <c:pt idx="578">
                  <c:v>-0.57852433333333297</c:v>
                </c:pt>
                <c:pt idx="579">
                  <c:v>-0.57953100000000002</c:v>
                </c:pt>
                <c:pt idx="580">
                  <c:v>-0.58053333333333301</c:v>
                </c:pt>
                <c:pt idx="581">
                  <c:v>-0.58152599999999999</c:v>
                </c:pt>
                <c:pt idx="582">
                  <c:v>-0.582521333333333</c:v>
                </c:pt>
                <c:pt idx="583">
                  <c:v>-0.58352333333333295</c:v>
                </c:pt>
                <c:pt idx="584">
                  <c:v>-0.58452166666666705</c:v>
                </c:pt>
                <c:pt idx="585">
                  <c:v>-0.58551566666666699</c:v>
                </c:pt>
                <c:pt idx="586">
                  <c:v>-0.58652266666666697</c:v>
                </c:pt>
                <c:pt idx="587">
                  <c:v>-0.58752099999999996</c:v>
                </c:pt>
                <c:pt idx="588">
                  <c:v>-0.588546666666667</c:v>
                </c:pt>
                <c:pt idx="589">
                  <c:v>-0.58954700000000004</c:v>
                </c:pt>
                <c:pt idx="590">
                  <c:v>-0.59056299999999995</c:v>
                </c:pt>
                <c:pt idx="591">
                  <c:v>-0.59155033333333296</c:v>
                </c:pt>
                <c:pt idx="592">
                  <c:v>-0.59255766666666698</c:v>
                </c:pt>
                <c:pt idx="593">
                  <c:v>-0.59354733333333298</c:v>
                </c:pt>
                <c:pt idx="594">
                  <c:v>-0.594557</c:v>
                </c:pt>
                <c:pt idx="595">
                  <c:v>-0.59554533333333304</c:v>
                </c:pt>
                <c:pt idx="596">
                  <c:v>-0.59655066666666701</c:v>
                </c:pt>
                <c:pt idx="597">
                  <c:v>-0.59753800000000001</c:v>
                </c:pt>
                <c:pt idx="598">
                  <c:v>-0.59854466666666695</c:v>
                </c:pt>
                <c:pt idx="599">
                  <c:v>-0.59954533333333304</c:v>
                </c:pt>
              </c:numCache>
            </c:numRef>
          </c:xVal>
          <c:yVal>
            <c:numRef>
              <c:f>'120Hz'!$AC$3:$AC$602</c:f>
              <c:numCache>
                <c:formatCode>0.00E+00</c:formatCode>
                <c:ptCount val="600"/>
                <c:pt idx="0">
                  <c:v>2.5707633333333299E-7</c:v>
                </c:pt>
                <c:pt idx="1">
                  <c:v>2.6507666666666699E-7</c:v>
                </c:pt>
                <c:pt idx="2">
                  <c:v>2.7281066666666702E-7</c:v>
                </c:pt>
                <c:pt idx="3">
                  <c:v>2.73077333333333E-7</c:v>
                </c:pt>
                <c:pt idx="4">
                  <c:v>2.7534399999999998E-7</c:v>
                </c:pt>
                <c:pt idx="5">
                  <c:v>2.6667700000000003E-7</c:v>
                </c:pt>
                <c:pt idx="6">
                  <c:v>2.6894333333333303E-7</c:v>
                </c:pt>
                <c:pt idx="7">
                  <c:v>2.7121033333333298E-7</c:v>
                </c:pt>
                <c:pt idx="8">
                  <c:v>2.6467666666666701E-7</c:v>
                </c:pt>
                <c:pt idx="9">
                  <c:v>2.7547733333333302E-7</c:v>
                </c:pt>
                <c:pt idx="10">
                  <c:v>2.64277E-7</c:v>
                </c:pt>
                <c:pt idx="11">
                  <c:v>2.6481E-7</c:v>
                </c:pt>
                <c:pt idx="12">
                  <c:v>2.74543666666667E-7</c:v>
                </c:pt>
                <c:pt idx="13">
                  <c:v>2.71344E-7</c:v>
                </c:pt>
                <c:pt idx="14">
                  <c:v>2.7001033333333299E-7</c:v>
                </c:pt>
                <c:pt idx="15">
                  <c:v>2.7841066666666702E-7</c:v>
                </c:pt>
                <c:pt idx="16">
                  <c:v>2.6387699999999997E-7</c:v>
                </c:pt>
                <c:pt idx="17">
                  <c:v>2.68010333333333E-7</c:v>
                </c:pt>
                <c:pt idx="18">
                  <c:v>2.7267733333333303E-7</c:v>
                </c:pt>
                <c:pt idx="19">
                  <c:v>2.70943666666667E-7</c:v>
                </c:pt>
                <c:pt idx="20">
                  <c:v>2.7507733333333299E-7</c:v>
                </c:pt>
                <c:pt idx="21">
                  <c:v>2.6574366666666698E-7</c:v>
                </c:pt>
                <c:pt idx="22">
                  <c:v>2.6721000000000002E-7</c:v>
                </c:pt>
                <c:pt idx="23">
                  <c:v>2.76810666666667E-7</c:v>
                </c:pt>
                <c:pt idx="24">
                  <c:v>2.63076666666667E-7</c:v>
                </c:pt>
                <c:pt idx="25">
                  <c:v>2.7787733333333299E-7</c:v>
                </c:pt>
                <c:pt idx="26">
                  <c:v>2.7547733333333302E-7</c:v>
                </c:pt>
                <c:pt idx="27">
                  <c:v>2.7041033333333302E-7</c:v>
                </c:pt>
                <c:pt idx="28">
                  <c:v>2.73610333333333E-7</c:v>
                </c:pt>
                <c:pt idx="29">
                  <c:v>2.6827699999999999E-7</c:v>
                </c:pt>
                <c:pt idx="30">
                  <c:v>2.6654366666666698E-7</c:v>
                </c:pt>
                <c:pt idx="31">
                  <c:v>2.7227700000000002E-7</c:v>
                </c:pt>
                <c:pt idx="32">
                  <c:v>2.72677E-7</c:v>
                </c:pt>
                <c:pt idx="33">
                  <c:v>2.76010666666667E-7</c:v>
                </c:pt>
                <c:pt idx="34">
                  <c:v>2.7454400000000003E-7</c:v>
                </c:pt>
                <c:pt idx="35">
                  <c:v>2.6961033333333302E-7</c:v>
                </c:pt>
                <c:pt idx="36">
                  <c:v>2.68010333333333E-7</c:v>
                </c:pt>
                <c:pt idx="37">
                  <c:v>2.6347666666666703E-7</c:v>
                </c:pt>
                <c:pt idx="38">
                  <c:v>2.6520999999999998E-7</c:v>
                </c:pt>
                <c:pt idx="39">
                  <c:v>2.7134366666666703E-7</c:v>
                </c:pt>
                <c:pt idx="40">
                  <c:v>2.6134366666666702E-7</c:v>
                </c:pt>
                <c:pt idx="41">
                  <c:v>2.7374366666666699E-7</c:v>
                </c:pt>
                <c:pt idx="42">
                  <c:v>2.6747699999999998E-7</c:v>
                </c:pt>
                <c:pt idx="43">
                  <c:v>2.6267699999999999E-7</c:v>
                </c:pt>
                <c:pt idx="44">
                  <c:v>2.6881033333333301E-7</c:v>
                </c:pt>
                <c:pt idx="45">
                  <c:v>2.6747699999999998E-7</c:v>
                </c:pt>
                <c:pt idx="46">
                  <c:v>2.6467699999999998E-7</c:v>
                </c:pt>
                <c:pt idx="47">
                  <c:v>2.6641033333333299E-7</c:v>
                </c:pt>
                <c:pt idx="48">
                  <c:v>2.6641033333333299E-7</c:v>
                </c:pt>
                <c:pt idx="49">
                  <c:v>2.69877E-7</c:v>
                </c:pt>
                <c:pt idx="50">
                  <c:v>2.65210333333333E-7</c:v>
                </c:pt>
                <c:pt idx="51">
                  <c:v>2.67077E-7</c:v>
                </c:pt>
                <c:pt idx="52">
                  <c:v>2.7014366666666699E-7</c:v>
                </c:pt>
                <c:pt idx="53">
                  <c:v>2.7041033333333302E-7</c:v>
                </c:pt>
                <c:pt idx="54">
                  <c:v>2.6601033333333301E-7</c:v>
                </c:pt>
                <c:pt idx="55">
                  <c:v>2.6747699999999998E-7</c:v>
                </c:pt>
                <c:pt idx="56">
                  <c:v>2.6281033333333298E-7</c:v>
                </c:pt>
                <c:pt idx="57">
                  <c:v>2.7374366666666699E-7</c:v>
                </c:pt>
                <c:pt idx="58">
                  <c:v>2.7067700000000001E-7</c:v>
                </c:pt>
                <c:pt idx="59">
                  <c:v>2.6081000000000002E-7</c:v>
                </c:pt>
                <c:pt idx="60">
                  <c:v>2.7814399999999998E-7</c:v>
                </c:pt>
                <c:pt idx="61">
                  <c:v>2.7614399999999999E-7</c:v>
                </c:pt>
                <c:pt idx="62">
                  <c:v>2.68010333333333E-7</c:v>
                </c:pt>
                <c:pt idx="63">
                  <c:v>2.77744E-7</c:v>
                </c:pt>
                <c:pt idx="64">
                  <c:v>2.62410333333333E-7</c:v>
                </c:pt>
                <c:pt idx="65">
                  <c:v>2.6587700000000002E-7</c:v>
                </c:pt>
                <c:pt idx="66">
                  <c:v>2.7027699999999998E-7</c:v>
                </c:pt>
                <c:pt idx="67">
                  <c:v>2.6520999999999998E-7</c:v>
                </c:pt>
                <c:pt idx="68">
                  <c:v>2.7001033333333299E-7</c:v>
                </c:pt>
                <c:pt idx="69">
                  <c:v>2.6987733333333297E-7</c:v>
                </c:pt>
                <c:pt idx="70">
                  <c:v>2.7214366666666698E-7</c:v>
                </c:pt>
                <c:pt idx="71">
                  <c:v>2.70943666666667E-7</c:v>
                </c:pt>
                <c:pt idx="72">
                  <c:v>2.6334366666666701E-7</c:v>
                </c:pt>
                <c:pt idx="73">
                  <c:v>2.68143666666667E-7</c:v>
                </c:pt>
                <c:pt idx="74">
                  <c:v>2.6481033333333303E-7</c:v>
                </c:pt>
                <c:pt idx="75">
                  <c:v>2.6907699999999999E-7</c:v>
                </c:pt>
                <c:pt idx="76">
                  <c:v>2.7307699999999998E-7</c:v>
                </c:pt>
                <c:pt idx="77">
                  <c:v>2.6841033333333298E-7</c:v>
                </c:pt>
                <c:pt idx="78">
                  <c:v>2.6387699999999997E-7</c:v>
                </c:pt>
                <c:pt idx="79">
                  <c:v>2.7441066666666698E-7</c:v>
                </c:pt>
                <c:pt idx="80">
                  <c:v>2.70943666666667E-7</c:v>
                </c:pt>
                <c:pt idx="81">
                  <c:v>2.7401033333333298E-7</c:v>
                </c:pt>
                <c:pt idx="82">
                  <c:v>2.7347700000000001E-7</c:v>
                </c:pt>
                <c:pt idx="83">
                  <c:v>2.6774366666666702E-7</c:v>
                </c:pt>
                <c:pt idx="84">
                  <c:v>2.7627733333333298E-7</c:v>
                </c:pt>
                <c:pt idx="85">
                  <c:v>2.7481033333333298E-7</c:v>
                </c:pt>
                <c:pt idx="86">
                  <c:v>2.7707733333333299E-7</c:v>
                </c:pt>
                <c:pt idx="87">
                  <c:v>2.7574366666666699E-7</c:v>
                </c:pt>
                <c:pt idx="88">
                  <c:v>2.68010333333333E-7</c:v>
                </c:pt>
                <c:pt idx="89">
                  <c:v>2.7961033333333303E-7</c:v>
                </c:pt>
                <c:pt idx="90">
                  <c:v>2.73610333333333E-7</c:v>
                </c:pt>
                <c:pt idx="91">
                  <c:v>2.68010333333333E-7</c:v>
                </c:pt>
                <c:pt idx="92">
                  <c:v>2.7387699999999998E-7</c:v>
                </c:pt>
                <c:pt idx="93">
                  <c:v>2.7241033333333301E-7</c:v>
                </c:pt>
                <c:pt idx="94">
                  <c:v>2.7787700000000002E-7</c:v>
                </c:pt>
                <c:pt idx="95">
                  <c:v>2.8081066666666699E-7</c:v>
                </c:pt>
                <c:pt idx="96">
                  <c:v>2.68010333333333E-7</c:v>
                </c:pt>
                <c:pt idx="97">
                  <c:v>2.7734400000000002E-7</c:v>
                </c:pt>
                <c:pt idx="98">
                  <c:v>2.7321033333333302E-7</c:v>
                </c:pt>
                <c:pt idx="99">
                  <c:v>2.7414366666666702E-7</c:v>
                </c:pt>
                <c:pt idx="100">
                  <c:v>2.7921066666666703E-7</c:v>
                </c:pt>
                <c:pt idx="101">
                  <c:v>2.7747699999999999E-7</c:v>
                </c:pt>
                <c:pt idx="102">
                  <c:v>2.7707733333333299E-7</c:v>
                </c:pt>
                <c:pt idx="103">
                  <c:v>2.7561066666666702E-7</c:v>
                </c:pt>
                <c:pt idx="104">
                  <c:v>2.7387699999999998E-7</c:v>
                </c:pt>
                <c:pt idx="105">
                  <c:v>2.7707700000000001E-7</c:v>
                </c:pt>
                <c:pt idx="106">
                  <c:v>2.77744E-7</c:v>
                </c:pt>
                <c:pt idx="107">
                  <c:v>2.7214366666666698E-7</c:v>
                </c:pt>
                <c:pt idx="108">
                  <c:v>2.84677666666667E-7</c:v>
                </c:pt>
                <c:pt idx="109">
                  <c:v>2.85611E-7</c:v>
                </c:pt>
                <c:pt idx="110">
                  <c:v>2.7987733333333298E-7</c:v>
                </c:pt>
                <c:pt idx="111">
                  <c:v>2.78810666666667E-7</c:v>
                </c:pt>
                <c:pt idx="112">
                  <c:v>2.7761033333333298E-7</c:v>
                </c:pt>
                <c:pt idx="113">
                  <c:v>2.7761033333333298E-7</c:v>
                </c:pt>
                <c:pt idx="114">
                  <c:v>2.8054433333333303E-7</c:v>
                </c:pt>
                <c:pt idx="115">
                  <c:v>2.7387733333333301E-7</c:v>
                </c:pt>
                <c:pt idx="116">
                  <c:v>2.78277666666667E-7</c:v>
                </c:pt>
                <c:pt idx="117">
                  <c:v>2.77744E-7</c:v>
                </c:pt>
                <c:pt idx="118">
                  <c:v>2.8121066666666702E-7</c:v>
                </c:pt>
                <c:pt idx="119">
                  <c:v>2.8041099999999998E-7</c:v>
                </c:pt>
                <c:pt idx="120">
                  <c:v>2.7321033333333302E-7</c:v>
                </c:pt>
                <c:pt idx="121">
                  <c:v>2.8547766666666701E-7</c:v>
                </c:pt>
                <c:pt idx="122">
                  <c:v>2.8241099999999997E-7</c:v>
                </c:pt>
                <c:pt idx="123">
                  <c:v>2.8121099999999999E-7</c:v>
                </c:pt>
                <c:pt idx="124">
                  <c:v>2.90277666666667E-7</c:v>
                </c:pt>
                <c:pt idx="125">
                  <c:v>2.83744333333333E-7</c:v>
                </c:pt>
                <c:pt idx="126">
                  <c:v>2.8947766666666699E-7</c:v>
                </c:pt>
                <c:pt idx="127">
                  <c:v>2.8601099999999998E-7</c:v>
                </c:pt>
                <c:pt idx="128">
                  <c:v>2.8614433333333302E-7</c:v>
                </c:pt>
                <c:pt idx="129">
                  <c:v>2.90277666666667E-7</c:v>
                </c:pt>
                <c:pt idx="130">
                  <c:v>2.9134433333333299E-7</c:v>
                </c:pt>
                <c:pt idx="131">
                  <c:v>2.8814433333333301E-7</c:v>
                </c:pt>
                <c:pt idx="132">
                  <c:v>2.9147766666666699E-7</c:v>
                </c:pt>
                <c:pt idx="133">
                  <c:v>2.8961099999999999E-7</c:v>
                </c:pt>
                <c:pt idx="134">
                  <c:v>2.9761133333333298E-7</c:v>
                </c:pt>
                <c:pt idx="135">
                  <c:v>2.9467799999999999E-7</c:v>
                </c:pt>
                <c:pt idx="136">
                  <c:v>2.8827766666666701E-7</c:v>
                </c:pt>
                <c:pt idx="137">
                  <c:v>3.0147833333333299E-7</c:v>
                </c:pt>
                <c:pt idx="138">
                  <c:v>2.9521099999999998E-7</c:v>
                </c:pt>
                <c:pt idx="139">
                  <c:v>2.8027766666666699E-7</c:v>
                </c:pt>
                <c:pt idx="140">
                  <c:v>2.9321133333333302E-7</c:v>
                </c:pt>
                <c:pt idx="141">
                  <c:v>2.8734433333333301E-7</c:v>
                </c:pt>
                <c:pt idx="142">
                  <c:v>2.9547799999999999E-7</c:v>
                </c:pt>
                <c:pt idx="143">
                  <c:v>2.9734466666666699E-7</c:v>
                </c:pt>
                <c:pt idx="144">
                  <c:v>2.9161099999999998E-7</c:v>
                </c:pt>
                <c:pt idx="145">
                  <c:v>2.9681133333333302E-7</c:v>
                </c:pt>
                <c:pt idx="146">
                  <c:v>2.9561133333333298E-7</c:v>
                </c:pt>
                <c:pt idx="147">
                  <c:v>2.94544666666667E-7</c:v>
                </c:pt>
                <c:pt idx="148">
                  <c:v>2.9547799999999999E-7</c:v>
                </c:pt>
                <c:pt idx="149">
                  <c:v>2.9774466666666703E-7</c:v>
                </c:pt>
                <c:pt idx="150">
                  <c:v>2.9734466666666699E-7</c:v>
                </c:pt>
                <c:pt idx="151">
                  <c:v>2.9761133333333298E-7</c:v>
                </c:pt>
                <c:pt idx="152">
                  <c:v>2.9534433333333303E-7</c:v>
                </c:pt>
                <c:pt idx="153">
                  <c:v>2.9894499999999998E-7</c:v>
                </c:pt>
                <c:pt idx="154">
                  <c:v>3.0201133333333299E-7</c:v>
                </c:pt>
                <c:pt idx="155">
                  <c:v>2.9507800000000002E-7</c:v>
                </c:pt>
                <c:pt idx="156">
                  <c:v>3.0307866666666699E-7</c:v>
                </c:pt>
                <c:pt idx="157">
                  <c:v>2.9987833333333298E-7</c:v>
                </c:pt>
                <c:pt idx="158">
                  <c:v>3.0041166666666701E-7</c:v>
                </c:pt>
                <c:pt idx="159">
                  <c:v>3.0454499999999998E-7</c:v>
                </c:pt>
                <c:pt idx="160">
                  <c:v>2.9587800000000002E-7</c:v>
                </c:pt>
                <c:pt idx="161">
                  <c:v>3.0827866666666701E-7</c:v>
                </c:pt>
                <c:pt idx="162">
                  <c:v>3.0827866666666701E-7</c:v>
                </c:pt>
                <c:pt idx="163">
                  <c:v>2.9147766666666699E-7</c:v>
                </c:pt>
                <c:pt idx="164">
                  <c:v>3.0201166666666702E-7</c:v>
                </c:pt>
                <c:pt idx="165">
                  <c:v>3.0161166666666699E-7</c:v>
                </c:pt>
                <c:pt idx="166">
                  <c:v>3.0281166666666697E-7</c:v>
                </c:pt>
                <c:pt idx="167">
                  <c:v>3.0681199999999998E-7</c:v>
                </c:pt>
                <c:pt idx="168">
                  <c:v>3.0107799999999999E-7</c:v>
                </c:pt>
                <c:pt idx="169">
                  <c:v>3.07478666666667E-7</c:v>
                </c:pt>
                <c:pt idx="170">
                  <c:v>3.03211666666667E-7</c:v>
                </c:pt>
                <c:pt idx="171">
                  <c:v>3.00545E-7</c:v>
                </c:pt>
                <c:pt idx="172">
                  <c:v>3.0761199999999999E-7</c:v>
                </c:pt>
                <c:pt idx="173">
                  <c:v>3.0121166666666701E-7</c:v>
                </c:pt>
                <c:pt idx="174">
                  <c:v>3.0881200000000003E-7</c:v>
                </c:pt>
                <c:pt idx="175">
                  <c:v>3.10278666666667E-7</c:v>
                </c:pt>
                <c:pt idx="176">
                  <c:v>3.0147800000000002E-7</c:v>
                </c:pt>
                <c:pt idx="177">
                  <c:v>3.1134533333333298E-7</c:v>
                </c:pt>
                <c:pt idx="178">
                  <c:v>3.05078333333333E-7</c:v>
                </c:pt>
                <c:pt idx="179">
                  <c:v>3.0854533333333299E-7</c:v>
                </c:pt>
                <c:pt idx="180">
                  <c:v>3.1134533333333298E-7</c:v>
                </c:pt>
                <c:pt idx="181">
                  <c:v>3.0654533333333299E-7</c:v>
                </c:pt>
                <c:pt idx="182">
                  <c:v>3.1121199999999999E-7</c:v>
                </c:pt>
                <c:pt idx="183">
                  <c:v>3.0961199999999998E-7</c:v>
                </c:pt>
                <c:pt idx="184">
                  <c:v>3.0387833333333301E-7</c:v>
                </c:pt>
                <c:pt idx="185">
                  <c:v>3.1281200000000001E-7</c:v>
                </c:pt>
                <c:pt idx="186">
                  <c:v>3.1094499999999998E-7</c:v>
                </c:pt>
                <c:pt idx="187">
                  <c:v>3.07478666666667E-7</c:v>
                </c:pt>
                <c:pt idx="188">
                  <c:v>3.1827866666666702E-7</c:v>
                </c:pt>
                <c:pt idx="189">
                  <c:v>3.2014566666666699E-7</c:v>
                </c:pt>
                <c:pt idx="190">
                  <c:v>3.0974533333333302E-7</c:v>
                </c:pt>
                <c:pt idx="191">
                  <c:v>3.1627866666666702E-7</c:v>
                </c:pt>
                <c:pt idx="192">
                  <c:v>3.10145333333333E-7</c:v>
                </c:pt>
                <c:pt idx="193">
                  <c:v>3.2054533333333299E-7</c:v>
                </c:pt>
                <c:pt idx="194">
                  <c:v>3.0854533333333299E-7</c:v>
                </c:pt>
                <c:pt idx="195">
                  <c:v>3.1334533333333298E-7</c:v>
                </c:pt>
                <c:pt idx="196">
                  <c:v>3.1694533333333298E-7</c:v>
                </c:pt>
                <c:pt idx="197">
                  <c:v>3.1267866666666702E-7</c:v>
                </c:pt>
                <c:pt idx="198">
                  <c:v>3.2361200000000003E-7</c:v>
                </c:pt>
                <c:pt idx="199">
                  <c:v>3.1841200000000001E-7</c:v>
                </c:pt>
                <c:pt idx="200">
                  <c:v>3.1561200000000001E-7</c:v>
                </c:pt>
                <c:pt idx="201">
                  <c:v>3.25078666666667E-7</c:v>
                </c:pt>
                <c:pt idx="202">
                  <c:v>3.2321233333333302E-7</c:v>
                </c:pt>
                <c:pt idx="203">
                  <c:v>3.21212E-7</c:v>
                </c:pt>
                <c:pt idx="204">
                  <c:v>3.2281233333333299E-7</c:v>
                </c:pt>
                <c:pt idx="205">
                  <c:v>3.2694599999999999E-7</c:v>
                </c:pt>
                <c:pt idx="206">
                  <c:v>3.2481233333333298E-7</c:v>
                </c:pt>
                <c:pt idx="207">
                  <c:v>3.2587899999999998E-7</c:v>
                </c:pt>
                <c:pt idx="208">
                  <c:v>3.1961233333333302E-7</c:v>
                </c:pt>
                <c:pt idx="209">
                  <c:v>3.2654566666666699E-7</c:v>
                </c:pt>
                <c:pt idx="210">
                  <c:v>3.3334633333333302E-7</c:v>
                </c:pt>
                <c:pt idx="211">
                  <c:v>3.2707900000000001E-7</c:v>
                </c:pt>
                <c:pt idx="212">
                  <c:v>3.27746E-7</c:v>
                </c:pt>
                <c:pt idx="213">
                  <c:v>3.35613E-7</c:v>
                </c:pt>
                <c:pt idx="214">
                  <c:v>3.36679666666667E-7</c:v>
                </c:pt>
                <c:pt idx="215">
                  <c:v>3.2374533333333302E-7</c:v>
                </c:pt>
                <c:pt idx="216">
                  <c:v>3.3027933333333301E-7</c:v>
                </c:pt>
                <c:pt idx="217">
                  <c:v>3.3774633333333298E-7</c:v>
                </c:pt>
                <c:pt idx="218">
                  <c:v>3.3827999999999998E-7</c:v>
                </c:pt>
                <c:pt idx="219">
                  <c:v>3.2814599999999998E-7</c:v>
                </c:pt>
                <c:pt idx="220">
                  <c:v>3.4041299999999999E-7</c:v>
                </c:pt>
                <c:pt idx="221">
                  <c:v>3.3547966666666701E-7</c:v>
                </c:pt>
                <c:pt idx="222">
                  <c:v>3.4521299999999998E-7</c:v>
                </c:pt>
                <c:pt idx="223">
                  <c:v>3.4347966666666698E-7</c:v>
                </c:pt>
                <c:pt idx="224">
                  <c:v>3.3267933333333298E-7</c:v>
                </c:pt>
                <c:pt idx="225">
                  <c:v>3.4881333333333301E-7</c:v>
                </c:pt>
                <c:pt idx="226">
                  <c:v>3.4227966666666699E-7</c:v>
                </c:pt>
                <c:pt idx="227">
                  <c:v>3.4454633333333302E-7</c:v>
                </c:pt>
                <c:pt idx="228">
                  <c:v>3.4854666666666698E-7</c:v>
                </c:pt>
                <c:pt idx="229">
                  <c:v>3.4827999999999999E-7</c:v>
                </c:pt>
                <c:pt idx="230">
                  <c:v>3.4961333333333302E-7</c:v>
                </c:pt>
                <c:pt idx="231">
                  <c:v>3.5174699999999998E-7</c:v>
                </c:pt>
                <c:pt idx="232">
                  <c:v>3.4427966666666698E-7</c:v>
                </c:pt>
                <c:pt idx="233">
                  <c:v>3.5894733333333302E-7</c:v>
                </c:pt>
                <c:pt idx="234">
                  <c:v>3.60147333333333E-7</c:v>
                </c:pt>
                <c:pt idx="235">
                  <c:v>3.5908066666666701E-7</c:v>
                </c:pt>
                <c:pt idx="236">
                  <c:v>3.6614733333333297E-7</c:v>
                </c:pt>
                <c:pt idx="237">
                  <c:v>3.5468033333333302E-7</c:v>
                </c:pt>
                <c:pt idx="238">
                  <c:v>3.65747333333333E-7</c:v>
                </c:pt>
                <c:pt idx="239">
                  <c:v>3.6961399999999999E-7</c:v>
                </c:pt>
                <c:pt idx="240">
                  <c:v>3.6361400000000002E-7</c:v>
                </c:pt>
                <c:pt idx="241">
                  <c:v>3.6721400000000002E-7</c:v>
                </c:pt>
                <c:pt idx="242">
                  <c:v>3.7028066666666701E-7</c:v>
                </c:pt>
                <c:pt idx="243">
                  <c:v>3.6614733333333297E-7</c:v>
                </c:pt>
                <c:pt idx="244">
                  <c:v>3.7041433333333302E-7</c:v>
                </c:pt>
                <c:pt idx="245">
                  <c:v>3.7001400000000002E-7</c:v>
                </c:pt>
                <c:pt idx="246">
                  <c:v>3.7868099999999997E-7</c:v>
                </c:pt>
                <c:pt idx="247">
                  <c:v>3.79214333333333E-7</c:v>
                </c:pt>
                <c:pt idx="248">
                  <c:v>3.77214333333333E-7</c:v>
                </c:pt>
                <c:pt idx="249">
                  <c:v>3.8961499999999999E-7</c:v>
                </c:pt>
                <c:pt idx="250">
                  <c:v>3.8121466666666702E-7</c:v>
                </c:pt>
                <c:pt idx="251">
                  <c:v>3.8308133333333301E-7</c:v>
                </c:pt>
                <c:pt idx="252">
                  <c:v>3.9348166666666698E-7</c:v>
                </c:pt>
                <c:pt idx="253">
                  <c:v>3.9388166666666701E-7</c:v>
                </c:pt>
                <c:pt idx="254">
                  <c:v>4.0121533333333298E-7</c:v>
                </c:pt>
                <c:pt idx="255">
                  <c:v>4.0294900000000002E-7</c:v>
                </c:pt>
                <c:pt idx="256">
                  <c:v>3.9788166666666699E-7</c:v>
                </c:pt>
                <c:pt idx="257">
                  <c:v>4.06015666666667E-7</c:v>
                </c:pt>
                <c:pt idx="258">
                  <c:v>4.0481533333333299E-7</c:v>
                </c:pt>
                <c:pt idx="259">
                  <c:v>4.1094899999999998E-7</c:v>
                </c:pt>
                <c:pt idx="260">
                  <c:v>4.1334933333333298E-7</c:v>
                </c:pt>
                <c:pt idx="261">
                  <c:v>4.1241599999999998E-7</c:v>
                </c:pt>
                <c:pt idx="262">
                  <c:v>4.19349333333333E-7</c:v>
                </c:pt>
                <c:pt idx="263">
                  <c:v>4.2801633333333301E-7</c:v>
                </c:pt>
                <c:pt idx="264">
                  <c:v>4.2668299999999998E-7</c:v>
                </c:pt>
                <c:pt idx="265">
                  <c:v>4.4415033333333299E-7</c:v>
                </c:pt>
                <c:pt idx="266">
                  <c:v>4.3321666666666701E-7</c:v>
                </c:pt>
                <c:pt idx="267">
                  <c:v>4.3881699999999998E-7</c:v>
                </c:pt>
                <c:pt idx="268">
                  <c:v>4.5015033333333302E-7</c:v>
                </c:pt>
                <c:pt idx="269">
                  <c:v>4.49084E-7</c:v>
                </c:pt>
                <c:pt idx="270">
                  <c:v>4.5615066666666702E-7</c:v>
                </c:pt>
                <c:pt idx="271">
                  <c:v>4.64417666666667E-7</c:v>
                </c:pt>
                <c:pt idx="272">
                  <c:v>4.61484333333333E-7</c:v>
                </c:pt>
                <c:pt idx="273">
                  <c:v>4.7255133333333298E-7</c:v>
                </c:pt>
                <c:pt idx="274">
                  <c:v>4.7308466666666701E-7</c:v>
                </c:pt>
                <c:pt idx="275">
                  <c:v>4.7748499999999999E-7</c:v>
                </c:pt>
                <c:pt idx="276">
                  <c:v>4.9228566666666705E-7</c:v>
                </c:pt>
                <c:pt idx="277">
                  <c:v>4.9721899999999997E-7</c:v>
                </c:pt>
                <c:pt idx="278">
                  <c:v>5.0001899999999997E-7</c:v>
                </c:pt>
                <c:pt idx="279">
                  <c:v>5.0908599999999996E-7</c:v>
                </c:pt>
                <c:pt idx="280">
                  <c:v>5.1375333333333295E-7</c:v>
                </c:pt>
                <c:pt idx="281">
                  <c:v>5.2602000000000005E-7</c:v>
                </c:pt>
                <c:pt idx="282">
                  <c:v>5.2895333333333304E-7</c:v>
                </c:pt>
                <c:pt idx="283">
                  <c:v>5.3962066666666701E-7</c:v>
                </c:pt>
                <c:pt idx="284">
                  <c:v>5.4828766666666697E-7</c:v>
                </c:pt>
                <c:pt idx="285">
                  <c:v>5.5308766666666701E-7</c:v>
                </c:pt>
                <c:pt idx="286">
                  <c:v>5.5428766666666604E-7</c:v>
                </c:pt>
                <c:pt idx="287">
                  <c:v>5.75088666666667E-7</c:v>
                </c:pt>
                <c:pt idx="288">
                  <c:v>5.7642199999999997E-7</c:v>
                </c:pt>
                <c:pt idx="289">
                  <c:v>5.8975566666666698E-7</c:v>
                </c:pt>
                <c:pt idx="290">
                  <c:v>5.98156E-7</c:v>
                </c:pt>
                <c:pt idx="291">
                  <c:v>6.1002333333333301E-7</c:v>
                </c:pt>
                <c:pt idx="292">
                  <c:v>6.1735733333333301E-7</c:v>
                </c:pt>
                <c:pt idx="293">
                  <c:v>6.1255700000000005E-7</c:v>
                </c:pt>
                <c:pt idx="294">
                  <c:v>6.2909066666666698E-7</c:v>
                </c:pt>
                <c:pt idx="295">
                  <c:v>6.48158E-7</c:v>
                </c:pt>
                <c:pt idx="296">
                  <c:v>6.6095833333333303E-7</c:v>
                </c:pt>
                <c:pt idx="297">
                  <c:v>6.6949233333333302E-7</c:v>
                </c:pt>
                <c:pt idx="298">
                  <c:v>6.6975933333333298E-7</c:v>
                </c:pt>
                <c:pt idx="299">
                  <c:v>6.8762633333333299E-7</c:v>
                </c:pt>
                <c:pt idx="300">
                  <c:v>7.0389366666666696E-7</c:v>
                </c:pt>
                <c:pt idx="301">
                  <c:v>7.0469400000000005E-7</c:v>
                </c:pt>
                <c:pt idx="302">
                  <c:v>7.2589433333333297E-7</c:v>
                </c:pt>
                <c:pt idx="303">
                  <c:v>7.3349466666666699E-7</c:v>
                </c:pt>
                <c:pt idx="304">
                  <c:v>7.4402833333333305E-7</c:v>
                </c:pt>
                <c:pt idx="305">
                  <c:v>7.5616199999999997E-7</c:v>
                </c:pt>
                <c:pt idx="306">
                  <c:v>7.6602933333333303E-7</c:v>
                </c:pt>
                <c:pt idx="307">
                  <c:v>7.8523E-7</c:v>
                </c:pt>
                <c:pt idx="308">
                  <c:v>7.9136333333333302E-7</c:v>
                </c:pt>
                <c:pt idx="309">
                  <c:v>7.9803033333333303E-7</c:v>
                </c:pt>
                <c:pt idx="310">
                  <c:v>8.18965E-7</c:v>
                </c:pt>
                <c:pt idx="311">
                  <c:v>8.3443200000000004E-7</c:v>
                </c:pt>
                <c:pt idx="312">
                  <c:v>8.4523233333333303E-7</c:v>
                </c:pt>
                <c:pt idx="313">
                  <c:v>8.5816633333333303E-7</c:v>
                </c:pt>
                <c:pt idx="314">
                  <c:v>8.6109966666666602E-7</c:v>
                </c:pt>
                <c:pt idx="315">
                  <c:v>8.7936700000000004E-7</c:v>
                </c:pt>
                <c:pt idx="316">
                  <c:v>8.9843433333333296E-7</c:v>
                </c:pt>
                <c:pt idx="317">
                  <c:v>8.9470066666666603E-7</c:v>
                </c:pt>
                <c:pt idx="318">
                  <c:v>9.1190166666666704E-7</c:v>
                </c:pt>
                <c:pt idx="319">
                  <c:v>9.2830233333333305E-7</c:v>
                </c:pt>
                <c:pt idx="320">
                  <c:v>9.3403566666666604E-7</c:v>
                </c:pt>
                <c:pt idx="321">
                  <c:v>9.5443666666666696E-7</c:v>
                </c:pt>
                <c:pt idx="322">
                  <c:v>9.5830366666666592E-7</c:v>
                </c:pt>
                <c:pt idx="323">
                  <c:v>9.7017033333333298E-7</c:v>
                </c:pt>
                <c:pt idx="324">
                  <c:v>9.8403766666666604E-7</c:v>
                </c:pt>
                <c:pt idx="325">
                  <c:v>9.8683766666666794E-7</c:v>
                </c:pt>
                <c:pt idx="326">
                  <c:v>1.00163933333333E-6</c:v>
                </c:pt>
                <c:pt idx="327">
                  <c:v>1.01003933333333E-6</c:v>
                </c:pt>
                <c:pt idx="328">
                  <c:v>1.01283933333333E-6</c:v>
                </c:pt>
                <c:pt idx="329">
                  <c:v>1.0320400000000001E-6</c:v>
                </c:pt>
                <c:pt idx="330">
                  <c:v>1.03110666666667E-6</c:v>
                </c:pt>
                <c:pt idx="331">
                  <c:v>1.0411066666666701E-6</c:v>
                </c:pt>
                <c:pt idx="332">
                  <c:v>1.05324E-6</c:v>
                </c:pt>
                <c:pt idx="333">
                  <c:v>1.05404E-6</c:v>
                </c:pt>
                <c:pt idx="334">
                  <c:v>1.0625733333333301E-6</c:v>
                </c:pt>
                <c:pt idx="335">
                  <c:v>1.0740400000000001E-6</c:v>
                </c:pt>
                <c:pt idx="336">
                  <c:v>1.0667066666666699E-6</c:v>
                </c:pt>
                <c:pt idx="337">
                  <c:v>1.0721733333333299E-6</c:v>
                </c:pt>
                <c:pt idx="338">
                  <c:v>1.0775066666666701E-6</c:v>
                </c:pt>
                <c:pt idx="339">
                  <c:v>1.0811066666666699E-6</c:v>
                </c:pt>
                <c:pt idx="340">
                  <c:v>1.0887066666666701E-6</c:v>
                </c:pt>
                <c:pt idx="341">
                  <c:v>1.08444E-6</c:v>
                </c:pt>
                <c:pt idx="342">
                  <c:v>1.08430666666667E-6</c:v>
                </c:pt>
                <c:pt idx="343">
                  <c:v>1.0948399999999999E-6</c:v>
                </c:pt>
                <c:pt idx="344">
                  <c:v>1.07390666666667E-6</c:v>
                </c:pt>
                <c:pt idx="345">
                  <c:v>1.08510666666667E-6</c:v>
                </c:pt>
                <c:pt idx="346">
                  <c:v>1.0712400000000001E-6</c:v>
                </c:pt>
                <c:pt idx="347">
                  <c:v>1.07564E-6</c:v>
                </c:pt>
                <c:pt idx="348">
                  <c:v>1.07590666666667E-6</c:v>
                </c:pt>
                <c:pt idx="349">
                  <c:v>1.0685733333333301E-6</c:v>
                </c:pt>
                <c:pt idx="350">
                  <c:v>1.0615066666666699E-6</c:v>
                </c:pt>
                <c:pt idx="351">
                  <c:v>1.0572400000000001E-6</c:v>
                </c:pt>
                <c:pt idx="352">
                  <c:v>1.04537333333333E-6</c:v>
                </c:pt>
                <c:pt idx="353">
                  <c:v>1.04550666666667E-6</c:v>
                </c:pt>
                <c:pt idx="354">
                  <c:v>1.0321733333333301E-6</c:v>
                </c:pt>
                <c:pt idx="355">
                  <c:v>1.02510666666667E-6</c:v>
                </c:pt>
                <c:pt idx="356">
                  <c:v>1.01763933333333E-6</c:v>
                </c:pt>
                <c:pt idx="357">
                  <c:v>1.0061726666666699E-6</c:v>
                </c:pt>
                <c:pt idx="358">
                  <c:v>1.0055056666666699E-6</c:v>
                </c:pt>
                <c:pt idx="359">
                  <c:v>9.9617166666666598E-7</c:v>
                </c:pt>
                <c:pt idx="360">
                  <c:v>9.7670433333333293E-7</c:v>
                </c:pt>
                <c:pt idx="361">
                  <c:v>9.7403766666666698E-7</c:v>
                </c:pt>
                <c:pt idx="362">
                  <c:v>9.5603666666666708E-7</c:v>
                </c:pt>
                <c:pt idx="363">
                  <c:v>9.4936933333333298E-7</c:v>
                </c:pt>
                <c:pt idx="364">
                  <c:v>9.4510266666666702E-7</c:v>
                </c:pt>
                <c:pt idx="365">
                  <c:v>9.2683566666666602E-7</c:v>
                </c:pt>
                <c:pt idx="366">
                  <c:v>9.1283533333333301E-7</c:v>
                </c:pt>
                <c:pt idx="367">
                  <c:v>9.0563466666666599E-7</c:v>
                </c:pt>
                <c:pt idx="368">
                  <c:v>8.9216733333333297E-7</c:v>
                </c:pt>
                <c:pt idx="369">
                  <c:v>8.7776700000000003E-7</c:v>
                </c:pt>
                <c:pt idx="370">
                  <c:v>8.6243299999999995E-7</c:v>
                </c:pt>
                <c:pt idx="371">
                  <c:v>8.4976566666666604E-7</c:v>
                </c:pt>
                <c:pt idx="372">
                  <c:v>8.4149866666666601E-7</c:v>
                </c:pt>
                <c:pt idx="373">
                  <c:v>8.2669800000000001E-7</c:v>
                </c:pt>
                <c:pt idx="374">
                  <c:v>8.1456433333333299E-7</c:v>
                </c:pt>
                <c:pt idx="375">
                  <c:v>8.0096433333333302E-7</c:v>
                </c:pt>
                <c:pt idx="376">
                  <c:v>7.9162999999999995E-7</c:v>
                </c:pt>
                <c:pt idx="377">
                  <c:v>7.8509666666666595E-7</c:v>
                </c:pt>
                <c:pt idx="378">
                  <c:v>7.6242899999999995E-7</c:v>
                </c:pt>
                <c:pt idx="379">
                  <c:v>7.5562899999999997E-7</c:v>
                </c:pt>
                <c:pt idx="380">
                  <c:v>7.4122833333333305E-7</c:v>
                </c:pt>
                <c:pt idx="381">
                  <c:v>7.2989466666666598E-7</c:v>
                </c:pt>
                <c:pt idx="382">
                  <c:v>7.1829433333333304E-7</c:v>
                </c:pt>
                <c:pt idx="383">
                  <c:v>7.0856033333333296E-7</c:v>
                </c:pt>
                <c:pt idx="384">
                  <c:v>6.9002633333333296E-7</c:v>
                </c:pt>
                <c:pt idx="385">
                  <c:v>6.8362599999999998E-7</c:v>
                </c:pt>
                <c:pt idx="386">
                  <c:v>6.7309266666666695E-7</c:v>
                </c:pt>
                <c:pt idx="387">
                  <c:v>6.5815833333333303E-7</c:v>
                </c:pt>
                <c:pt idx="388">
                  <c:v>6.4855800000000003E-7</c:v>
                </c:pt>
                <c:pt idx="389">
                  <c:v>6.3002400000000003E-7</c:v>
                </c:pt>
                <c:pt idx="390">
                  <c:v>6.2562400000000002E-7</c:v>
                </c:pt>
                <c:pt idx="391">
                  <c:v>6.2015699999999999E-7</c:v>
                </c:pt>
                <c:pt idx="392">
                  <c:v>6.0122299999999996E-7</c:v>
                </c:pt>
                <c:pt idx="393">
                  <c:v>6.0388966666666696E-7</c:v>
                </c:pt>
                <c:pt idx="394">
                  <c:v>5.9588933333333302E-7</c:v>
                </c:pt>
                <c:pt idx="395">
                  <c:v>5.7615533333333304E-7</c:v>
                </c:pt>
                <c:pt idx="396">
                  <c:v>5.7655533333333296E-7</c:v>
                </c:pt>
                <c:pt idx="397">
                  <c:v>5.6775500000000002E-7</c:v>
                </c:pt>
                <c:pt idx="398">
                  <c:v>5.5575433333333296E-7</c:v>
                </c:pt>
                <c:pt idx="399">
                  <c:v>5.50421E-7</c:v>
                </c:pt>
                <c:pt idx="400">
                  <c:v>5.4068733333333295E-7</c:v>
                </c:pt>
                <c:pt idx="401">
                  <c:v>5.3548733333333298E-7</c:v>
                </c:pt>
                <c:pt idx="402">
                  <c:v>5.3228700000000003E-7</c:v>
                </c:pt>
                <c:pt idx="403">
                  <c:v>5.1841966666666698E-7</c:v>
                </c:pt>
                <c:pt idx="404">
                  <c:v>5.1668633333333302E-7</c:v>
                </c:pt>
                <c:pt idx="405">
                  <c:v>5.1321966666666701E-7</c:v>
                </c:pt>
                <c:pt idx="406">
                  <c:v>5.09619666666666E-7</c:v>
                </c:pt>
                <c:pt idx="407">
                  <c:v>5.0055233333333299E-7</c:v>
                </c:pt>
                <c:pt idx="408">
                  <c:v>4.9841933333333298E-7</c:v>
                </c:pt>
                <c:pt idx="409">
                  <c:v>4.9681900000000005E-7</c:v>
                </c:pt>
                <c:pt idx="410">
                  <c:v>4.8561866666666703E-7</c:v>
                </c:pt>
                <c:pt idx="411">
                  <c:v>4.8735200000000004E-7</c:v>
                </c:pt>
                <c:pt idx="412">
                  <c:v>4.8015200000000002E-7</c:v>
                </c:pt>
                <c:pt idx="413">
                  <c:v>4.7615166666666702E-7</c:v>
                </c:pt>
                <c:pt idx="414">
                  <c:v>4.7441799999999998E-7</c:v>
                </c:pt>
                <c:pt idx="415">
                  <c:v>4.7055133333333299E-7</c:v>
                </c:pt>
                <c:pt idx="416">
                  <c:v>4.6401766666666702E-7</c:v>
                </c:pt>
                <c:pt idx="417">
                  <c:v>4.6375133333333301E-7</c:v>
                </c:pt>
                <c:pt idx="418">
                  <c:v>4.53617333333333E-7</c:v>
                </c:pt>
                <c:pt idx="419">
                  <c:v>4.6188433333333298E-7</c:v>
                </c:pt>
                <c:pt idx="420">
                  <c:v>4.5588399999999998E-7</c:v>
                </c:pt>
                <c:pt idx="421">
                  <c:v>4.5255066666666702E-7</c:v>
                </c:pt>
                <c:pt idx="422">
                  <c:v>4.5655100000000002E-7</c:v>
                </c:pt>
                <c:pt idx="423">
                  <c:v>4.4801699999999998E-7</c:v>
                </c:pt>
                <c:pt idx="424">
                  <c:v>4.4241699999999998E-7</c:v>
                </c:pt>
                <c:pt idx="425">
                  <c:v>4.49617E-7</c:v>
                </c:pt>
                <c:pt idx="426">
                  <c:v>4.37083333333333E-7</c:v>
                </c:pt>
                <c:pt idx="427">
                  <c:v>4.3934999999999997E-7</c:v>
                </c:pt>
                <c:pt idx="428">
                  <c:v>4.3601666666666701E-7</c:v>
                </c:pt>
                <c:pt idx="429">
                  <c:v>4.35216666666667E-7</c:v>
                </c:pt>
                <c:pt idx="430">
                  <c:v>4.3961666666666701E-7</c:v>
                </c:pt>
                <c:pt idx="431">
                  <c:v>4.3254999999999999E-7</c:v>
                </c:pt>
                <c:pt idx="432">
                  <c:v>4.3214966666666699E-7</c:v>
                </c:pt>
                <c:pt idx="433">
                  <c:v>4.35083333333333E-7</c:v>
                </c:pt>
                <c:pt idx="434">
                  <c:v>4.2774966666666698E-7</c:v>
                </c:pt>
                <c:pt idx="435">
                  <c:v>4.31483333333333E-7</c:v>
                </c:pt>
                <c:pt idx="436">
                  <c:v>4.3174999999999998E-7</c:v>
                </c:pt>
                <c:pt idx="437">
                  <c:v>4.26416333333333E-7</c:v>
                </c:pt>
                <c:pt idx="438">
                  <c:v>4.2868299999999997E-7</c:v>
                </c:pt>
                <c:pt idx="439">
                  <c:v>4.2801633333333301E-7</c:v>
                </c:pt>
                <c:pt idx="440">
                  <c:v>4.2388299999999998E-7</c:v>
                </c:pt>
                <c:pt idx="441">
                  <c:v>4.2494966666666698E-7</c:v>
                </c:pt>
                <c:pt idx="442">
                  <c:v>4.2508300000000002E-7</c:v>
                </c:pt>
                <c:pt idx="443">
                  <c:v>4.2868299999999997E-7</c:v>
                </c:pt>
                <c:pt idx="444">
                  <c:v>4.27216333333333E-7</c:v>
                </c:pt>
                <c:pt idx="445">
                  <c:v>4.2934966666666699E-7</c:v>
                </c:pt>
                <c:pt idx="446">
                  <c:v>4.2761666666666701E-7</c:v>
                </c:pt>
                <c:pt idx="447">
                  <c:v>4.1734933333333301E-7</c:v>
                </c:pt>
                <c:pt idx="448">
                  <c:v>4.1534933333333302E-7</c:v>
                </c:pt>
                <c:pt idx="449">
                  <c:v>4.2334933333333299E-7</c:v>
                </c:pt>
                <c:pt idx="450">
                  <c:v>4.1401599999999999E-7</c:v>
                </c:pt>
                <c:pt idx="451">
                  <c:v>4.2241633333333301E-7</c:v>
                </c:pt>
                <c:pt idx="452">
                  <c:v>4.24549666666667E-7</c:v>
                </c:pt>
                <c:pt idx="453">
                  <c:v>4.1374933333333301E-7</c:v>
                </c:pt>
                <c:pt idx="454">
                  <c:v>4.2321633333333302E-7</c:v>
                </c:pt>
                <c:pt idx="455">
                  <c:v>4.1721600000000002E-7</c:v>
                </c:pt>
                <c:pt idx="456">
                  <c:v>4.2294966666666699E-7</c:v>
                </c:pt>
                <c:pt idx="457">
                  <c:v>4.26416333333333E-7</c:v>
                </c:pt>
                <c:pt idx="458">
                  <c:v>4.1601566666666701E-7</c:v>
                </c:pt>
                <c:pt idx="459">
                  <c:v>4.1868266666666699E-7</c:v>
                </c:pt>
                <c:pt idx="460">
                  <c:v>4.2441633333333301E-7</c:v>
                </c:pt>
                <c:pt idx="461">
                  <c:v>4.2068300000000001E-7</c:v>
                </c:pt>
                <c:pt idx="462">
                  <c:v>4.18149666666667E-7</c:v>
                </c:pt>
                <c:pt idx="463">
                  <c:v>4.16682666666667E-7</c:v>
                </c:pt>
                <c:pt idx="464">
                  <c:v>4.2134966666666703E-7</c:v>
                </c:pt>
                <c:pt idx="465">
                  <c:v>4.16549333333333E-7</c:v>
                </c:pt>
                <c:pt idx="466">
                  <c:v>4.2028266666666701E-7</c:v>
                </c:pt>
                <c:pt idx="467">
                  <c:v>4.2068266666666698E-7</c:v>
                </c:pt>
                <c:pt idx="468">
                  <c:v>4.3334966666666697E-7</c:v>
                </c:pt>
                <c:pt idx="469">
                  <c:v>4.1868266666666699E-7</c:v>
                </c:pt>
                <c:pt idx="470">
                  <c:v>4.3441666666666699E-7</c:v>
                </c:pt>
                <c:pt idx="471">
                  <c:v>4.2081599999999997E-7</c:v>
                </c:pt>
                <c:pt idx="472">
                  <c:v>4.2254933333333298E-7</c:v>
                </c:pt>
                <c:pt idx="473">
                  <c:v>4.2961633333333303E-7</c:v>
                </c:pt>
                <c:pt idx="474">
                  <c:v>4.2414966666666702E-7</c:v>
                </c:pt>
                <c:pt idx="475">
                  <c:v>4.2521633333333301E-7</c:v>
                </c:pt>
                <c:pt idx="476">
                  <c:v>4.2481633333333298E-7</c:v>
                </c:pt>
                <c:pt idx="477">
                  <c:v>4.2294966666666699E-7</c:v>
                </c:pt>
                <c:pt idx="478">
                  <c:v>4.2414966666666702E-7</c:v>
                </c:pt>
                <c:pt idx="479">
                  <c:v>4.2534966666666701E-7</c:v>
                </c:pt>
                <c:pt idx="480">
                  <c:v>4.2868299999999997E-7</c:v>
                </c:pt>
                <c:pt idx="481">
                  <c:v>4.3148300000000003E-7</c:v>
                </c:pt>
                <c:pt idx="482">
                  <c:v>4.2721666666666698E-7</c:v>
                </c:pt>
                <c:pt idx="483">
                  <c:v>4.26416333333333E-7</c:v>
                </c:pt>
                <c:pt idx="484">
                  <c:v>4.3068333333333299E-7</c:v>
                </c:pt>
                <c:pt idx="485">
                  <c:v>4.3068333333333299E-7</c:v>
                </c:pt>
                <c:pt idx="486">
                  <c:v>4.3601666666666701E-7</c:v>
                </c:pt>
                <c:pt idx="487">
                  <c:v>4.3401666666666702E-7</c:v>
                </c:pt>
                <c:pt idx="488">
                  <c:v>4.33749666666667E-7</c:v>
                </c:pt>
                <c:pt idx="489">
                  <c:v>4.3708366666666703E-7</c:v>
                </c:pt>
                <c:pt idx="490">
                  <c:v>4.3561666666666698E-7</c:v>
                </c:pt>
                <c:pt idx="491">
                  <c:v>4.3961699999999999E-7</c:v>
                </c:pt>
                <c:pt idx="492">
                  <c:v>4.4081700000000002E-7</c:v>
                </c:pt>
                <c:pt idx="493">
                  <c:v>4.36683666666667E-7</c:v>
                </c:pt>
                <c:pt idx="494">
                  <c:v>4.3934999999999997E-7</c:v>
                </c:pt>
                <c:pt idx="495">
                  <c:v>4.4001666666666699E-7</c:v>
                </c:pt>
                <c:pt idx="496">
                  <c:v>4.4095033333333301E-7</c:v>
                </c:pt>
                <c:pt idx="497">
                  <c:v>4.4188366666666702E-7</c:v>
                </c:pt>
                <c:pt idx="498">
                  <c:v>4.3121633333333299E-7</c:v>
                </c:pt>
                <c:pt idx="499">
                  <c:v>4.4655033333333301E-7</c:v>
                </c:pt>
                <c:pt idx="500">
                  <c:v>4.4681733333333302E-7</c:v>
                </c:pt>
                <c:pt idx="501">
                  <c:v>4.4575066666666698E-7</c:v>
                </c:pt>
                <c:pt idx="502">
                  <c:v>4.4828366666666702E-7</c:v>
                </c:pt>
                <c:pt idx="503">
                  <c:v>4.4321699999999999E-7</c:v>
                </c:pt>
                <c:pt idx="504">
                  <c:v>4.4521699999999998E-7</c:v>
                </c:pt>
                <c:pt idx="505">
                  <c:v>4.51884E-7</c:v>
                </c:pt>
                <c:pt idx="506">
                  <c:v>4.52817333333333E-7</c:v>
                </c:pt>
                <c:pt idx="507">
                  <c:v>4.54684E-7</c:v>
                </c:pt>
                <c:pt idx="508">
                  <c:v>4.56017666666667E-7</c:v>
                </c:pt>
                <c:pt idx="509">
                  <c:v>4.50017333333333E-7</c:v>
                </c:pt>
                <c:pt idx="510">
                  <c:v>4.6188433333333298E-7</c:v>
                </c:pt>
                <c:pt idx="511">
                  <c:v>4.50817333333333E-7</c:v>
                </c:pt>
                <c:pt idx="512">
                  <c:v>4.5481733333333299E-7</c:v>
                </c:pt>
                <c:pt idx="513">
                  <c:v>4.63351E-7</c:v>
                </c:pt>
                <c:pt idx="514">
                  <c:v>4.6108433333333303E-7</c:v>
                </c:pt>
                <c:pt idx="515">
                  <c:v>4.6281766666666698E-7</c:v>
                </c:pt>
                <c:pt idx="516">
                  <c:v>4.6641766666666699E-7</c:v>
                </c:pt>
                <c:pt idx="517">
                  <c:v>4.58684333333333E-7</c:v>
                </c:pt>
                <c:pt idx="518">
                  <c:v>4.6775100000000002E-7</c:v>
                </c:pt>
                <c:pt idx="519">
                  <c:v>4.67084333333333E-7</c:v>
                </c:pt>
                <c:pt idx="520">
                  <c:v>4.6388433333333302E-7</c:v>
                </c:pt>
                <c:pt idx="521">
                  <c:v>4.7761833333333298E-7</c:v>
                </c:pt>
                <c:pt idx="522">
                  <c:v>4.6121766666666702E-7</c:v>
                </c:pt>
                <c:pt idx="523">
                  <c:v>4.5015066666666699E-7</c:v>
                </c:pt>
                <c:pt idx="524">
                  <c:v>4.6761766666666697E-7</c:v>
                </c:pt>
                <c:pt idx="525">
                  <c:v>4.6868466666666699E-7</c:v>
                </c:pt>
                <c:pt idx="526">
                  <c:v>4.7335133333333299E-7</c:v>
                </c:pt>
                <c:pt idx="527">
                  <c:v>4.6108433333333303E-7</c:v>
                </c:pt>
                <c:pt idx="528">
                  <c:v>4.7068466666666698E-7</c:v>
                </c:pt>
                <c:pt idx="529">
                  <c:v>4.7841866666666596E-7</c:v>
                </c:pt>
                <c:pt idx="530">
                  <c:v>4.7815199999999998E-7</c:v>
                </c:pt>
                <c:pt idx="531">
                  <c:v>4.7455133333333302E-7</c:v>
                </c:pt>
                <c:pt idx="532">
                  <c:v>4.76418333333333E-7</c:v>
                </c:pt>
                <c:pt idx="533">
                  <c:v>4.7628500000000001E-7</c:v>
                </c:pt>
                <c:pt idx="534">
                  <c:v>4.8641866666666698E-7</c:v>
                </c:pt>
                <c:pt idx="535">
                  <c:v>4.7281766666666699E-7</c:v>
                </c:pt>
                <c:pt idx="536">
                  <c:v>4.7868499999999997E-7</c:v>
                </c:pt>
                <c:pt idx="537">
                  <c:v>4.8935199999999997E-7</c:v>
                </c:pt>
                <c:pt idx="538">
                  <c:v>4.8215166666666598E-7</c:v>
                </c:pt>
                <c:pt idx="539">
                  <c:v>4.81485333333333E-7</c:v>
                </c:pt>
                <c:pt idx="540">
                  <c:v>4.8641866666666603E-7</c:v>
                </c:pt>
                <c:pt idx="541">
                  <c:v>4.8441866666666705E-7</c:v>
                </c:pt>
                <c:pt idx="542">
                  <c:v>4.9241866666666595E-7</c:v>
                </c:pt>
                <c:pt idx="543">
                  <c:v>4.8935199999999997E-7</c:v>
                </c:pt>
                <c:pt idx="544">
                  <c:v>4.8335200000000005E-7</c:v>
                </c:pt>
                <c:pt idx="545">
                  <c:v>4.93085666666667E-7</c:v>
                </c:pt>
                <c:pt idx="546">
                  <c:v>4.8388533333333297E-7</c:v>
                </c:pt>
                <c:pt idx="547">
                  <c:v>4.9668533333333298E-7</c:v>
                </c:pt>
                <c:pt idx="548">
                  <c:v>4.9441866666666695E-7</c:v>
                </c:pt>
                <c:pt idx="549">
                  <c:v>4.84685E-7</c:v>
                </c:pt>
                <c:pt idx="550">
                  <c:v>4.9695233333333304E-7</c:v>
                </c:pt>
                <c:pt idx="551">
                  <c:v>4.9041866666666697E-7</c:v>
                </c:pt>
                <c:pt idx="552">
                  <c:v>4.9468533333333304E-7</c:v>
                </c:pt>
                <c:pt idx="553">
                  <c:v>5.0335266666666697E-7</c:v>
                </c:pt>
                <c:pt idx="554">
                  <c:v>4.9335199999999996E-7</c:v>
                </c:pt>
                <c:pt idx="555">
                  <c:v>5.0268600000000001E-7</c:v>
                </c:pt>
                <c:pt idx="556">
                  <c:v>4.9828599999999999E-7</c:v>
                </c:pt>
                <c:pt idx="557">
                  <c:v>5.0481900000000002E-7</c:v>
                </c:pt>
                <c:pt idx="558">
                  <c:v>5.0215266666666699E-7</c:v>
                </c:pt>
                <c:pt idx="559">
                  <c:v>5.0015266666666705E-7</c:v>
                </c:pt>
                <c:pt idx="560">
                  <c:v>5.0401933333333298E-7</c:v>
                </c:pt>
                <c:pt idx="561">
                  <c:v>5.1015299999999998E-7</c:v>
                </c:pt>
                <c:pt idx="562">
                  <c:v>5.1001933333333301E-7</c:v>
                </c:pt>
                <c:pt idx="563">
                  <c:v>5.1321933333333304E-7</c:v>
                </c:pt>
                <c:pt idx="564">
                  <c:v>5.1388633333333302E-7</c:v>
                </c:pt>
                <c:pt idx="565">
                  <c:v>5.0948599999999999E-7</c:v>
                </c:pt>
                <c:pt idx="566">
                  <c:v>5.1348633333333299E-7</c:v>
                </c:pt>
                <c:pt idx="567">
                  <c:v>5.0948599999999999E-7</c:v>
                </c:pt>
                <c:pt idx="568">
                  <c:v>5.1081966666666705E-7</c:v>
                </c:pt>
                <c:pt idx="569">
                  <c:v>5.2335333333333304E-7</c:v>
                </c:pt>
                <c:pt idx="570">
                  <c:v>5.1561966666666698E-7</c:v>
                </c:pt>
                <c:pt idx="571">
                  <c:v>5.2135299999999997E-7</c:v>
                </c:pt>
                <c:pt idx="572">
                  <c:v>5.1975333333333298E-7</c:v>
                </c:pt>
                <c:pt idx="573">
                  <c:v>5.2522033333333301E-7</c:v>
                </c:pt>
                <c:pt idx="574">
                  <c:v>5.2588699999999998E-7</c:v>
                </c:pt>
                <c:pt idx="575">
                  <c:v>5.1695299999999996E-7</c:v>
                </c:pt>
                <c:pt idx="576">
                  <c:v>5.2641999999999997E-7</c:v>
                </c:pt>
                <c:pt idx="577">
                  <c:v>5.2335366666666702E-7</c:v>
                </c:pt>
                <c:pt idx="578">
                  <c:v>5.28153666666666E-7</c:v>
                </c:pt>
                <c:pt idx="579">
                  <c:v>5.2935366666666704E-7</c:v>
                </c:pt>
                <c:pt idx="580">
                  <c:v>5.2535366666666696E-7</c:v>
                </c:pt>
                <c:pt idx="581">
                  <c:v>5.2375333333333296E-7</c:v>
                </c:pt>
                <c:pt idx="582">
                  <c:v>5.3628733333333304E-7</c:v>
                </c:pt>
                <c:pt idx="583">
                  <c:v>5.2695333333333299E-7</c:v>
                </c:pt>
                <c:pt idx="584">
                  <c:v>5.3428699999999997E-7</c:v>
                </c:pt>
                <c:pt idx="585">
                  <c:v>5.3335400000000005E-7</c:v>
                </c:pt>
                <c:pt idx="586">
                  <c:v>5.3828699999999995E-7</c:v>
                </c:pt>
                <c:pt idx="587">
                  <c:v>5.3895366666666597E-7</c:v>
                </c:pt>
                <c:pt idx="588">
                  <c:v>5.3828733333333298E-7</c:v>
                </c:pt>
                <c:pt idx="589">
                  <c:v>5.3748733333333303E-7</c:v>
                </c:pt>
                <c:pt idx="590">
                  <c:v>5.4908766666666703E-7</c:v>
                </c:pt>
                <c:pt idx="591">
                  <c:v>5.4042066666666697E-7</c:v>
                </c:pt>
                <c:pt idx="592">
                  <c:v>5.4828766666666697E-7</c:v>
                </c:pt>
                <c:pt idx="593">
                  <c:v>5.4628766666666703E-7</c:v>
                </c:pt>
                <c:pt idx="594">
                  <c:v>5.50021333333333E-7</c:v>
                </c:pt>
                <c:pt idx="595">
                  <c:v>5.5722133333333301E-7</c:v>
                </c:pt>
                <c:pt idx="596">
                  <c:v>5.4948733333333297E-7</c:v>
                </c:pt>
                <c:pt idx="597">
                  <c:v>5.5015433333333296E-7</c:v>
                </c:pt>
                <c:pt idx="598">
                  <c:v>5.5935500000000002E-7</c:v>
                </c:pt>
                <c:pt idx="599">
                  <c:v>5.5868833333333295E-7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99A-443D-88BF-A46656AC1A08}"/>
            </c:ext>
          </c:extLst>
        </c:ser>
        <c:ser>
          <c:idx val="3"/>
          <c:order val="3"/>
          <c:tx>
            <c:strRef>
              <c:f>'120Hz'!$AK$1</c:f>
              <c:strCache>
                <c:ptCount val="1"/>
                <c:pt idx="0">
                  <c:v>PBS washing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'120Hz'!$AK$3:$AK$602</c:f>
              <c:numCache>
                <c:formatCode>0.00E+00</c:formatCode>
                <c:ptCount val="600"/>
                <c:pt idx="0">
                  <c:v>-1.1355099999999999E-3</c:v>
                </c:pt>
                <c:pt idx="1">
                  <c:v>-2.1214900000000002E-3</c:v>
                </c:pt>
                <c:pt idx="2">
                  <c:v>-3.1169800000000001E-3</c:v>
                </c:pt>
                <c:pt idx="3">
                  <c:v>-4.1129599999999997E-3</c:v>
                </c:pt>
                <c:pt idx="4">
                  <c:v>-5.1279450000000001E-3</c:v>
                </c:pt>
                <c:pt idx="5">
                  <c:v>-6.1189299999999999E-3</c:v>
                </c:pt>
                <c:pt idx="6">
                  <c:v>-7.1179099999999999E-3</c:v>
                </c:pt>
                <c:pt idx="7">
                  <c:v>-8.1069000000000002E-3</c:v>
                </c:pt>
                <c:pt idx="8">
                  <c:v>-9.1378850000000001E-3</c:v>
                </c:pt>
                <c:pt idx="9">
                  <c:v>-1.0115900000000001E-2</c:v>
                </c:pt>
                <c:pt idx="10">
                  <c:v>-1.11564E-2</c:v>
                </c:pt>
                <c:pt idx="11">
                  <c:v>-1.21233E-2</c:v>
                </c:pt>
                <c:pt idx="12">
                  <c:v>-1.31083E-2</c:v>
                </c:pt>
                <c:pt idx="13">
                  <c:v>-1.40833E-2</c:v>
                </c:pt>
                <c:pt idx="14">
                  <c:v>-1.50808E-2</c:v>
                </c:pt>
                <c:pt idx="15">
                  <c:v>-1.60853E-2</c:v>
                </c:pt>
                <c:pt idx="16">
                  <c:v>-1.7082300000000002E-2</c:v>
                </c:pt>
                <c:pt idx="17">
                  <c:v>-1.8083700000000001E-2</c:v>
                </c:pt>
                <c:pt idx="18">
                  <c:v>-1.9080199999999999E-2</c:v>
                </c:pt>
                <c:pt idx="19">
                  <c:v>-2.0078700000000001E-2</c:v>
                </c:pt>
                <c:pt idx="20">
                  <c:v>-2.1074200000000001E-2</c:v>
                </c:pt>
                <c:pt idx="21">
                  <c:v>-2.20862E-2</c:v>
                </c:pt>
                <c:pt idx="22">
                  <c:v>-2.3063199999999999E-2</c:v>
                </c:pt>
                <c:pt idx="23">
                  <c:v>-2.4078200000000001E-2</c:v>
                </c:pt>
                <c:pt idx="24">
                  <c:v>-2.5101100000000001E-2</c:v>
                </c:pt>
                <c:pt idx="25">
                  <c:v>-2.61061E-2</c:v>
                </c:pt>
                <c:pt idx="26">
                  <c:v>-2.7105600000000001E-2</c:v>
                </c:pt>
                <c:pt idx="27">
                  <c:v>-2.8109599999999998E-2</c:v>
                </c:pt>
                <c:pt idx="28">
                  <c:v>-2.9105099999999998E-2</c:v>
                </c:pt>
                <c:pt idx="29">
                  <c:v>-3.01196E-2</c:v>
                </c:pt>
                <c:pt idx="30">
                  <c:v>-3.1124550000000001E-2</c:v>
                </c:pt>
                <c:pt idx="31">
                  <c:v>-3.2102499999999999E-2</c:v>
                </c:pt>
                <c:pt idx="32">
                  <c:v>-3.3126000000000003E-2</c:v>
                </c:pt>
                <c:pt idx="33">
                  <c:v>-3.4092999999999998E-2</c:v>
                </c:pt>
                <c:pt idx="34">
                  <c:v>-3.5125999999999998E-2</c:v>
                </c:pt>
                <c:pt idx="35">
                  <c:v>-3.6103499999999997E-2</c:v>
                </c:pt>
                <c:pt idx="36">
                  <c:v>-3.7123999999999997E-2</c:v>
                </c:pt>
                <c:pt idx="37">
                  <c:v>-3.8098399999999998E-2</c:v>
                </c:pt>
                <c:pt idx="38">
                  <c:v>-3.9077399999999998E-2</c:v>
                </c:pt>
                <c:pt idx="39">
                  <c:v>-4.0065400000000001E-2</c:v>
                </c:pt>
                <c:pt idx="40">
                  <c:v>-4.10704E-2</c:v>
                </c:pt>
                <c:pt idx="41">
                  <c:v>-4.2070400000000001E-2</c:v>
                </c:pt>
                <c:pt idx="42">
                  <c:v>-4.30544E-2</c:v>
                </c:pt>
                <c:pt idx="43">
                  <c:v>-4.4063850000000002E-2</c:v>
                </c:pt>
                <c:pt idx="44">
                  <c:v>-4.5063300000000001E-2</c:v>
                </c:pt>
                <c:pt idx="45">
                  <c:v>-4.6059799999999998E-2</c:v>
                </c:pt>
                <c:pt idx="46">
                  <c:v>-4.70613E-2</c:v>
                </c:pt>
                <c:pt idx="47">
                  <c:v>-4.8058799999999999E-2</c:v>
                </c:pt>
                <c:pt idx="48">
                  <c:v>-4.9054300000000002E-2</c:v>
                </c:pt>
                <c:pt idx="49">
                  <c:v>-5.0058800000000001E-2</c:v>
                </c:pt>
                <c:pt idx="50">
                  <c:v>-5.1083700000000003E-2</c:v>
                </c:pt>
                <c:pt idx="51">
                  <c:v>-5.2083699999999997E-2</c:v>
                </c:pt>
                <c:pt idx="52">
                  <c:v>-5.3091199999999998E-2</c:v>
                </c:pt>
                <c:pt idx="53">
                  <c:v>-5.4076699999999998E-2</c:v>
                </c:pt>
                <c:pt idx="54">
                  <c:v>-5.50842E-2</c:v>
                </c:pt>
                <c:pt idx="55">
                  <c:v>-5.6084700000000001E-2</c:v>
                </c:pt>
                <c:pt idx="56">
                  <c:v>-5.7094699999999998E-2</c:v>
                </c:pt>
                <c:pt idx="57">
                  <c:v>-5.8086100000000002E-2</c:v>
                </c:pt>
                <c:pt idx="58">
                  <c:v>-5.9099600000000002E-2</c:v>
                </c:pt>
                <c:pt idx="59">
                  <c:v>-6.0080099999999997E-2</c:v>
                </c:pt>
                <c:pt idx="60">
                  <c:v>-6.11091E-2</c:v>
                </c:pt>
                <c:pt idx="61">
                  <c:v>-6.2086599999999999E-2</c:v>
                </c:pt>
                <c:pt idx="62">
                  <c:v>-6.3092599999999999E-2</c:v>
                </c:pt>
                <c:pt idx="63">
                  <c:v>-6.4058000000000004E-2</c:v>
                </c:pt>
                <c:pt idx="64">
                  <c:v>-6.5034499999999995E-2</c:v>
                </c:pt>
                <c:pt idx="65">
                  <c:v>-6.6031500000000007E-2</c:v>
                </c:pt>
                <c:pt idx="66">
                  <c:v>-6.7035999999999998E-2</c:v>
                </c:pt>
                <c:pt idx="67">
                  <c:v>-6.8031999999999995E-2</c:v>
                </c:pt>
                <c:pt idx="68">
                  <c:v>-6.9028000000000006E-2</c:v>
                </c:pt>
                <c:pt idx="69">
                  <c:v>-7.0038000000000003E-2</c:v>
                </c:pt>
                <c:pt idx="70">
                  <c:v>-7.10234E-2</c:v>
                </c:pt>
                <c:pt idx="71">
                  <c:v>-7.2033899999999998E-2</c:v>
                </c:pt>
                <c:pt idx="72">
                  <c:v>-7.3033399999999998E-2</c:v>
                </c:pt>
                <c:pt idx="73">
                  <c:v>-7.4039400000000005E-2</c:v>
                </c:pt>
                <c:pt idx="74">
                  <c:v>-7.5022900000000003E-2</c:v>
                </c:pt>
                <c:pt idx="75">
                  <c:v>-7.6049900000000004E-2</c:v>
                </c:pt>
                <c:pt idx="76">
                  <c:v>-7.7052899999999994E-2</c:v>
                </c:pt>
                <c:pt idx="77">
                  <c:v>-7.8056299999999995E-2</c:v>
                </c:pt>
                <c:pt idx="78">
                  <c:v>-7.9048800000000002E-2</c:v>
                </c:pt>
                <c:pt idx="79">
                  <c:v>-8.0052799999999993E-2</c:v>
                </c:pt>
                <c:pt idx="80">
                  <c:v>-8.10588E-2</c:v>
                </c:pt>
                <c:pt idx="81">
                  <c:v>-8.2051299999999994E-2</c:v>
                </c:pt>
                <c:pt idx="82">
                  <c:v>-8.3059300000000003E-2</c:v>
                </c:pt>
                <c:pt idx="83">
                  <c:v>-8.4067699999999995E-2</c:v>
                </c:pt>
                <c:pt idx="84">
                  <c:v>-8.5067699999999996E-2</c:v>
                </c:pt>
                <c:pt idx="85">
                  <c:v>-8.6053199999999996E-2</c:v>
                </c:pt>
                <c:pt idx="86">
                  <c:v>-8.7061700000000006E-2</c:v>
                </c:pt>
                <c:pt idx="87">
                  <c:v>-8.8062199999999993E-2</c:v>
                </c:pt>
                <c:pt idx="88">
                  <c:v>-8.9046700000000006E-2</c:v>
                </c:pt>
                <c:pt idx="89">
                  <c:v>-9.0026700000000001E-2</c:v>
                </c:pt>
                <c:pt idx="90">
                  <c:v>-9.1007099999999994E-2</c:v>
                </c:pt>
                <c:pt idx="91">
                  <c:v>-9.2015600000000003E-2</c:v>
                </c:pt>
                <c:pt idx="92">
                  <c:v>-9.3018100000000006E-2</c:v>
                </c:pt>
                <c:pt idx="93">
                  <c:v>-9.4022099999999997E-2</c:v>
                </c:pt>
                <c:pt idx="94">
                  <c:v>-9.5011100000000001E-2</c:v>
                </c:pt>
                <c:pt idx="95">
                  <c:v>-9.6007599999999998E-2</c:v>
                </c:pt>
                <c:pt idx="96">
                  <c:v>-9.7006549999999997E-2</c:v>
                </c:pt>
                <c:pt idx="97">
                  <c:v>-9.7995499999999999E-2</c:v>
                </c:pt>
                <c:pt idx="98">
                  <c:v>-9.8995E-2</c:v>
                </c:pt>
                <c:pt idx="99">
                  <c:v>-0.10000525</c:v>
                </c:pt>
                <c:pt idx="100">
                  <c:v>-0.1010075</c:v>
                </c:pt>
                <c:pt idx="101">
                  <c:v>-0.102023</c:v>
                </c:pt>
                <c:pt idx="102">
                  <c:v>-0.1030325</c:v>
                </c:pt>
                <c:pt idx="103">
                  <c:v>-0.1040315</c:v>
                </c:pt>
                <c:pt idx="104">
                  <c:v>-0.1050455</c:v>
                </c:pt>
                <c:pt idx="105">
                  <c:v>-0.106035</c:v>
                </c:pt>
                <c:pt idx="106">
                  <c:v>-0.1070315</c:v>
                </c:pt>
                <c:pt idx="107">
                  <c:v>-0.1080275</c:v>
                </c:pt>
                <c:pt idx="108">
                  <c:v>-0.1090135</c:v>
                </c:pt>
                <c:pt idx="109">
                  <c:v>-0.11003400000000001</c:v>
                </c:pt>
                <c:pt idx="110">
                  <c:v>-0.11103250000000001</c:v>
                </c:pt>
                <c:pt idx="111">
                  <c:v>-0.1120405</c:v>
                </c:pt>
                <c:pt idx="112">
                  <c:v>-0.1130285</c:v>
                </c:pt>
                <c:pt idx="113">
                  <c:v>-0.1140355</c:v>
                </c:pt>
                <c:pt idx="114">
                  <c:v>-0.115019</c:v>
                </c:pt>
                <c:pt idx="115">
                  <c:v>-0.1159755</c:v>
                </c:pt>
                <c:pt idx="116">
                  <c:v>-0.1169785</c:v>
                </c:pt>
                <c:pt idx="117">
                  <c:v>-0.117996</c:v>
                </c:pt>
                <c:pt idx="118">
                  <c:v>-0.1189895</c:v>
                </c:pt>
                <c:pt idx="119">
                  <c:v>-0.11998399999999999</c:v>
                </c:pt>
                <c:pt idx="120">
                  <c:v>-0.1209785</c:v>
                </c:pt>
                <c:pt idx="121">
                  <c:v>-0.121976</c:v>
                </c:pt>
                <c:pt idx="122">
                  <c:v>-0.122972</c:v>
                </c:pt>
                <c:pt idx="123">
                  <c:v>-0.12398149999999999</c:v>
                </c:pt>
                <c:pt idx="124">
                  <c:v>-0.1249745</c:v>
                </c:pt>
                <c:pt idx="125">
                  <c:v>-0.12597949999999999</c:v>
                </c:pt>
                <c:pt idx="126">
                  <c:v>-0.12698300000000001</c:v>
                </c:pt>
                <c:pt idx="127">
                  <c:v>-0.12800500000000001</c:v>
                </c:pt>
                <c:pt idx="128">
                  <c:v>-0.129022</c:v>
                </c:pt>
                <c:pt idx="129">
                  <c:v>-0.129999</c:v>
                </c:pt>
                <c:pt idx="130">
                  <c:v>-0.13100300000000001</c:v>
                </c:pt>
                <c:pt idx="131">
                  <c:v>-0.13200999999999999</c:v>
                </c:pt>
                <c:pt idx="132">
                  <c:v>-0.13299649999999999</c:v>
                </c:pt>
                <c:pt idx="133">
                  <c:v>-0.13401199999999999</c:v>
                </c:pt>
                <c:pt idx="134">
                  <c:v>-0.1350045</c:v>
                </c:pt>
                <c:pt idx="135">
                  <c:v>-0.13601199999999999</c:v>
                </c:pt>
                <c:pt idx="136">
                  <c:v>-0.13698750000000001</c:v>
                </c:pt>
                <c:pt idx="137">
                  <c:v>-0.13800599999999999</c:v>
                </c:pt>
                <c:pt idx="138">
                  <c:v>-0.13900750000000001</c:v>
                </c:pt>
                <c:pt idx="139">
                  <c:v>-0.14000799999999999</c:v>
                </c:pt>
                <c:pt idx="140">
                  <c:v>-0.14098749999999999</c:v>
                </c:pt>
                <c:pt idx="141">
                  <c:v>-0.14196349999999999</c:v>
                </c:pt>
                <c:pt idx="142">
                  <c:v>-0.14296149999999999</c:v>
                </c:pt>
                <c:pt idx="143">
                  <c:v>-0.1439685</c:v>
                </c:pt>
                <c:pt idx="144">
                  <c:v>-0.14495449999999999</c:v>
                </c:pt>
                <c:pt idx="145">
                  <c:v>-0.14595900000000001</c:v>
                </c:pt>
                <c:pt idx="146">
                  <c:v>-0.14695949999999999</c:v>
                </c:pt>
                <c:pt idx="147">
                  <c:v>-0.14795050000000001</c:v>
                </c:pt>
                <c:pt idx="148">
                  <c:v>-0.148946</c:v>
                </c:pt>
                <c:pt idx="149">
                  <c:v>-0.14996100000000001</c:v>
                </c:pt>
                <c:pt idx="150">
                  <c:v>-0.15095549999999999</c:v>
                </c:pt>
                <c:pt idx="151">
                  <c:v>-0.1519625</c:v>
                </c:pt>
                <c:pt idx="152">
                  <c:v>-0.15297150000000001</c:v>
                </c:pt>
                <c:pt idx="153">
                  <c:v>-0.15397549999999999</c:v>
                </c:pt>
                <c:pt idx="154">
                  <c:v>-0.154975</c:v>
                </c:pt>
                <c:pt idx="155">
                  <c:v>-0.1559835</c:v>
                </c:pt>
                <c:pt idx="156">
                  <c:v>-0.15697549999999999</c:v>
                </c:pt>
                <c:pt idx="157">
                  <c:v>-0.15797949999999999</c:v>
                </c:pt>
                <c:pt idx="158">
                  <c:v>-0.15897649999999999</c:v>
                </c:pt>
                <c:pt idx="159">
                  <c:v>-0.15998599999999999</c:v>
                </c:pt>
                <c:pt idx="160">
                  <c:v>-0.16097800000000001</c:v>
                </c:pt>
                <c:pt idx="161">
                  <c:v>-0.16198399999999999</c:v>
                </c:pt>
                <c:pt idx="162">
                  <c:v>-0.16297700000000001</c:v>
                </c:pt>
                <c:pt idx="163">
                  <c:v>-0.16399349999999999</c:v>
                </c:pt>
                <c:pt idx="164">
                  <c:v>-0.16498399999999999</c:v>
                </c:pt>
                <c:pt idx="165">
                  <c:v>-0.1659755</c:v>
                </c:pt>
                <c:pt idx="166">
                  <c:v>-0.16694500000000001</c:v>
                </c:pt>
                <c:pt idx="167">
                  <c:v>-0.167934</c:v>
                </c:pt>
                <c:pt idx="168">
                  <c:v>-0.16893050000000001</c:v>
                </c:pt>
                <c:pt idx="169">
                  <c:v>-0.16993549999999999</c:v>
                </c:pt>
                <c:pt idx="170">
                  <c:v>-0.170936</c:v>
                </c:pt>
                <c:pt idx="171">
                  <c:v>-0.17195350000000001</c:v>
                </c:pt>
                <c:pt idx="172">
                  <c:v>-0.17293049999999999</c:v>
                </c:pt>
                <c:pt idx="173">
                  <c:v>-0.17393700000000001</c:v>
                </c:pt>
                <c:pt idx="174">
                  <c:v>-0.174925</c:v>
                </c:pt>
                <c:pt idx="175">
                  <c:v>-0.17594099999999999</c:v>
                </c:pt>
                <c:pt idx="176">
                  <c:v>-0.17691850000000001</c:v>
                </c:pt>
                <c:pt idx="177">
                  <c:v>-0.17793600000000001</c:v>
                </c:pt>
                <c:pt idx="178">
                  <c:v>-0.17896049999999999</c:v>
                </c:pt>
                <c:pt idx="179">
                  <c:v>-0.17998</c:v>
                </c:pt>
                <c:pt idx="180">
                  <c:v>-0.18096100000000001</c:v>
                </c:pt>
                <c:pt idx="181">
                  <c:v>-0.18196999999999999</c:v>
                </c:pt>
                <c:pt idx="182">
                  <c:v>-0.1829605</c:v>
                </c:pt>
                <c:pt idx="183">
                  <c:v>-0.183978</c:v>
                </c:pt>
                <c:pt idx="184">
                  <c:v>-0.184971</c:v>
                </c:pt>
                <c:pt idx="185">
                  <c:v>-0.18597549999999999</c:v>
                </c:pt>
                <c:pt idx="186">
                  <c:v>-0.18696750000000001</c:v>
                </c:pt>
                <c:pt idx="187">
                  <c:v>-0.18798300000000001</c:v>
                </c:pt>
                <c:pt idx="188">
                  <c:v>-0.18895999999999999</c:v>
                </c:pt>
                <c:pt idx="189">
                  <c:v>-0.18997649999999999</c:v>
                </c:pt>
                <c:pt idx="190">
                  <c:v>-0.19095699999999999</c:v>
                </c:pt>
                <c:pt idx="191">
                  <c:v>-0.19194800000000001</c:v>
                </c:pt>
                <c:pt idx="192">
                  <c:v>-0.1929255</c:v>
                </c:pt>
                <c:pt idx="193">
                  <c:v>-0.19392300000000001</c:v>
                </c:pt>
                <c:pt idx="194">
                  <c:v>-0.19491549999999999</c:v>
                </c:pt>
                <c:pt idx="195">
                  <c:v>-0.19592499999999999</c:v>
                </c:pt>
                <c:pt idx="196">
                  <c:v>-0.1969255</c:v>
                </c:pt>
                <c:pt idx="197">
                  <c:v>-0.1979245</c:v>
                </c:pt>
                <c:pt idx="198">
                  <c:v>-0.19891200000000001</c:v>
                </c:pt>
                <c:pt idx="199">
                  <c:v>-0.1999215</c:v>
                </c:pt>
                <c:pt idx="200">
                  <c:v>-0.20090949999999999</c:v>
                </c:pt>
                <c:pt idx="201">
                  <c:v>-0.2019155</c:v>
                </c:pt>
                <c:pt idx="202">
                  <c:v>-0.20291300000000001</c:v>
                </c:pt>
                <c:pt idx="203">
                  <c:v>-0.203905</c:v>
                </c:pt>
                <c:pt idx="204">
                  <c:v>-0.204925</c:v>
                </c:pt>
                <c:pt idx="205">
                  <c:v>-0.20595350000000001</c:v>
                </c:pt>
                <c:pt idx="206">
                  <c:v>-0.20694499999999999</c:v>
                </c:pt>
                <c:pt idx="207">
                  <c:v>-0.20795749999999999</c:v>
                </c:pt>
                <c:pt idx="208">
                  <c:v>-0.2089375</c:v>
                </c:pt>
                <c:pt idx="209">
                  <c:v>-0.20995</c:v>
                </c:pt>
                <c:pt idx="210">
                  <c:v>-0.21094399999999999</c:v>
                </c:pt>
                <c:pt idx="211">
                  <c:v>-0.2119405</c:v>
                </c:pt>
                <c:pt idx="212">
                  <c:v>-0.212917</c:v>
                </c:pt>
                <c:pt idx="213">
                  <c:v>-0.2139655</c:v>
                </c:pt>
                <c:pt idx="214">
                  <c:v>-0.21493200000000001</c:v>
                </c:pt>
                <c:pt idx="215">
                  <c:v>-0.21596399999999999</c:v>
                </c:pt>
                <c:pt idx="216">
                  <c:v>-0.21693599999999999</c:v>
                </c:pt>
                <c:pt idx="217">
                  <c:v>-0.21792249999999999</c:v>
                </c:pt>
                <c:pt idx="218">
                  <c:v>-0.21888949999999999</c:v>
                </c:pt>
                <c:pt idx="219">
                  <c:v>-0.21989400000000001</c:v>
                </c:pt>
                <c:pt idx="220">
                  <c:v>-0.22089549999999999</c:v>
                </c:pt>
                <c:pt idx="221">
                  <c:v>-0.22189400000000001</c:v>
                </c:pt>
                <c:pt idx="222">
                  <c:v>-0.2229005</c:v>
                </c:pt>
                <c:pt idx="223">
                  <c:v>-0.22388449999999999</c:v>
                </c:pt>
                <c:pt idx="224">
                  <c:v>-0.22489049999999999</c:v>
                </c:pt>
                <c:pt idx="225">
                  <c:v>-0.22589699999999999</c:v>
                </c:pt>
                <c:pt idx="226">
                  <c:v>-0.22688749999999999</c:v>
                </c:pt>
                <c:pt idx="227">
                  <c:v>-0.227884</c:v>
                </c:pt>
                <c:pt idx="228">
                  <c:v>-0.22889499999999999</c:v>
                </c:pt>
                <c:pt idx="229">
                  <c:v>-0.22990650000000001</c:v>
                </c:pt>
                <c:pt idx="230">
                  <c:v>-0.23092199999999999</c:v>
                </c:pt>
                <c:pt idx="231">
                  <c:v>-0.23192950000000001</c:v>
                </c:pt>
                <c:pt idx="232">
                  <c:v>-0.23291000000000001</c:v>
                </c:pt>
                <c:pt idx="233">
                  <c:v>-0.233932</c:v>
                </c:pt>
                <c:pt idx="234">
                  <c:v>-0.2349165</c:v>
                </c:pt>
                <c:pt idx="235">
                  <c:v>-0.235925</c:v>
                </c:pt>
                <c:pt idx="236">
                  <c:v>-0.23691100000000001</c:v>
                </c:pt>
                <c:pt idx="237">
                  <c:v>-0.2379145</c:v>
                </c:pt>
                <c:pt idx="238">
                  <c:v>-0.23892099999999999</c:v>
                </c:pt>
                <c:pt idx="239">
                  <c:v>-0.23994299999999999</c:v>
                </c:pt>
                <c:pt idx="240">
                  <c:v>-0.2409145</c:v>
                </c:pt>
                <c:pt idx="241">
                  <c:v>-0.2419425</c:v>
                </c:pt>
                <c:pt idx="242">
                  <c:v>-0.24290100000000001</c:v>
                </c:pt>
                <c:pt idx="243">
                  <c:v>-0.2438825</c:v>
                </c:pt>
                <c:pt idx="244">
                  <c:v>-0.24488299999999999</c:v>
                </c:pt>
                <c:pt idx="245">
                  <c:v>-0.2458795</c:v>
                </c:pt>
                <c:pt idx="246">
                  <c:v>-0.24687000000000001</c:v>
                </c:pt>
                <c:pt idx="247">
                  <c:v>-0.24787300000000001</c:v>
                </c:pt>
                <c:pt idx="248">
                  <c:v>-0.24886800000000001</c:v>
                </c:pt>
                <c:pt idx="249">
                  <c:v>-0.24986249999999999</c:v>
                </c:pt>
                <c:pt idx="250">
                  <c:v>-0.25086799999999998</c:v>
                </c:pt>
                <c:pt idx="251">
                  <c:v>-0.25187199999999998</c:v>
                </c:pt>
                <c:pt idx="252">
                  <c:v>-0.25287749999999998</c:v>
                </c:pt>
                <c:pt idx="253">
                  <c:v>-0.25386500000000001</c:v>
                </c:pt>
                <c:pt idx="254">
                  <c:v>-0.25487399999999999</c:v>
                </c:pt>
                <c:pt idx="255">
                  <c:v>-0.25589299999999998</c:v>
                </c:pt>
                <c:pt idx="256">
                  <c:v>-0.25688949999999999</c:v>
                </c:pt>
                <c:pt idx="257">
                  <c:v>-0.2578975</c:v>
                </c:pt>
                <c:pt idx="258">
                  <c:v>-0.25889849999999998</c:v>
                </c:pt>
                <c:pt idx="259">
                  <c:v>-0.25989600000000002</c:v>
                </c:pt>
                <c:pt idx="260">
                  <c:v>-0.26088099999999997</c:v>
                </c:pt>
                <c:pt idx="261">
                  <c:v>-0.26190600000000003</c:v>
                </c:pt>
                <c:pt idx="262">
                  <c:v>-0.26289200000000001</c:v>
                </c:pt>
                <c:pt idx="263">
                  <c:v>-0.26389950000000001</c:v>
                </c:pt>
                <c:pt idx="264">
                  <c:v>-0.26488650000000002</c:v>
                </c:pt>
                <c:pt idx="265">
                  <c:v>-0.2659145</c:v>
                </c:pt>
                <c:pt idx="266">
                  <c:v>-0.26690199999999997</c:v>
                </c:pt>
                <c:pt idx="267">
                  <c:v>-0.26790049999999999</c:v>
                </c:pt>
                <c:pt idx="268">
                  <c:v>-0.26887149999999999</c:v>
                </c:pt>
                <c:pt idx="269">
                  <c:v>-0.26984900000000001</c:v>
                </c:pt>
                <c:pt idx="270">
                  <c:v>-0.2708525</c:v>
                </c:pt>
                <c:pt idx="271">
                  <c:v>-0.2718545</c:v>
                </c:pt>
                <c:pt idx="272">
                  <c:v>-0.27284700000000001</c:v>
                </c:pt>
                <c:pt idx="273">
                  <c:v>-0.27384700000000001</c:v>
                </c:pt>
                <c:pt idx="274">
                  <c:v>-0.274862</c:v>
                </c:pt>
                <c:pt idx="275">
                  <c:v>-0.27584900000000001</c:v>
                </c:pt>
                <c:pt idx="276">
                  <c:v>-0.27685349999999997</c:v>
                </c:pt>
                <c:pt idx="277">
                  <c:v>-0.27784399999999998</c:v>
                </c:pt>
                <c:pt idx="278">
                  <c:v>-0.27884199999999998</c:v>
                </c:pt>
                <c:pt idx="279">
                  <c:v>-0.27985450000000001</c:v>
                </c:pt>
                <c:pt idx="280">
                  <c:v>-0.28084999999999999</c:v>
                </c:pt>
                <c:pt idx="281">
                  <c:v>-0.28187299999999998</c:v>
                </c:pt>
                <c:pt idx="282">
                  <c:v>-0.28287699999999999</c:v>
                </c:pt>
                <c:pt idx="283">
                  <c:v>-0.28387849999999998</c:v>
                </c:pt>
                <c:pt idx="284">
                  <c:v>-0.28487299999999999</c:v>
                </c:pt>
                <c:pt idx="285">
                  <c:v>-0.28587899999999999</c:v>
                </c:pt>
                <c:pt idx="286">
                  <c:v>-0.28685899999999998</c:v>
                </c:pt>
                <c:pt idx="287">
                  <c:v>-0.28788049999999998</c:v>
                </c:pt>
                <c:pt idx="288">
                  <c:v>-0.28886450000000002</c:v>
                </c:pt>
                <c:pt idx="289">
                  <c:v>-0.289883</c:v>
                </c:pt>
                <c:pt idx="290">
                  <c:v>-0.29087550000000001</c:v>
                </c:pt>
                <c:pt idx="291">
                  <c:v>-0.29187550000000001</c:v>
                </c:pt>
                <c:pt idx="292">
                  <c:v>-0.29286600000000002</c:v>
                </c:pt>
                <c:pt idx="293">
                  <c:v>-0.29385699999999998</c:v>
                </c:pt>
                <c:pt idx="294">
                  <c:v>-0.29483599999999999</c:v>
                </c:pt>
                <c:pt idx="295">
                  <c:v>-0.29583100000000001</c:v>
                </c:pt>
                <c:pt idx="296">
                  <c:v>-0.29682249999999999</c:v>
                </c:pt>
                <c:pt idx="297">
                  <c:v>-0.29782249999999999</c:v>
                </c:pt>
                <c:pt idx="298">
                  <c:v>-0.29882750000000002</c:v>
                </c:pt>
                <c:pt idx="299">
                  <c:v>-0.29982550000000002</c:v>
                </c:pt>
                <c:pt idx="300">
                  <c:v>-0.30082500000000001</c:v>
                </c:pt>
                <c:pt idx="301">
                  <c:v>-0.30181649999999999</c:v>
                </c:pt>
                <c:pt idx="302">
                  <c:v>-0.30282949999999997</c:v>
                </c:pt>
                <c:pt idx="303">
                  <c:v>-0.30381750000000002</c:v>
                </c:pt>
                <c:pt idx="304">
                  <c:v>-0.3048265</c:v>
                </c:pt>
                <c:pt idx="305">
                  <c:v>-0.30582100000000001</c:v>
                </c:pt>
                <c:pt idx="306">
                  <c:v>-0.30684800000000001</c:v>
                </c:pt>
                <c:pt idx="307">
                  <c:v>-0.30784099999999998</c:v>
                </c:pt>
                <c:pt idx="308">
                  <c:v>-0.30884600000000001</c:v>
                </c:pt>
                <c:pt idx="309">
                  <c:v>-0.30984050000000002</c:v>
                </c:pt>
                <c:pt idx="310">
                  <c:v>-0.3108455</c:v>
                </c:pt>
                <c:pt idx="311">
                  <c:v>-0.311838</c:v>
                </c:pt>
                <c:pt idx="312">
                  <c:v>-0.3128455</c:v>
                </c:pt>
                <c:pt idx="313">
                  <c:v>-0.31385299999999999</c:v>
                </c:pt>
                <c:pt idx="314">
                  <c:v>-0.31485200000000002</c:v>
                </c:pt>
                <c:pt idx="315">
                  <c:v>-0.31585999999999997</c:v>
                </c:pt>
                <c:pt idx="316">
                  <c:v>-0.3168475</c:v>
                </c:pt>
                <c:pt idx="317">
                  <c:v>-0.31784899999999999</c:v>
                </c:pt>
                <c:pt idx="318">
                  <c:v>-0.31884899999999999</c:v>
                </c:pt>
                <c:pt idx="319">
                  <c:v>-0.319824</c:v>
                </c:pt>
                <c:pt idx="320">
                  <c:v>-0.32080199999999998</c:v>
                </c:pt>
                <c:pt idx="321">
                  <c:v>-0.3218105</c:v>
                </c:pt>
                <c:pt idx="322">
                  <c:v>-0.32279999999999998</c:v>
                </c:pt>
                <c:pt idx="323">
                  <c:v>-0.32378400000000002</c:v>
                </c:pt>
                <c:pt idx="324">
                  <c:v>-0.32480049999999999</c:v>
                </c:pt>
                <c:pt idx="325">
                  <c:v>-0.32580350000000002</c:v>
                </c:pt>
                <c:pt idx="326">
                  <c:v>-0.32679750000000002</c:v>
                </c:pt>
                <c:pt idx="327">
                  <c:v>-0.32780150000000002</c:v>
                </c:pt>
                <c:pt idx="328">
                  <c:v>-0.32879750000000002</c:v>
                </c:pt>
                <c:pt idx="329">
                  <c:v>-0.32978950000000001</c:v>
                </c:pt>
                <c:pt idx="330">
                  <c:v>-0.33079950000000002</c:v>
                </c:pt>
                <c:pt idx="331">
                  <c:v>-0.33179700000000001</c:v>
                </c:pt>
                <c:pt idx="332">
                  <c:v>-0.33281450000000001</c:v>
                </c:pt>
                <c:pt idx="333">
                  <c:v>-0.33383099999999999</c:v>
                </c:pt>
                <c:pt idx="334">
                  <c:v>-0.3348255</c:v>
                </c:pt>
                <c:pt idx="335">
                  <c:v>-0.335816</c:v>
                </c:pt>
                <c:pt idx="336">
                  <c:v>-0.33682000000000001</c:v>
                </c:pt>
                <c:pt idx="337">
                  <c:v>-0.33780850000000001</c:v>
                </c:pt>
                <c:pt idx="338">
                  <c:v>-0.33882000000000001</c:v>
                </c:pt>
                <c:pt idx="339">
                  <c:v>-0.33981600000000001</c:v>
                </c:pt>
                <c:pt idx="340">
                  <c:v>-0.34082000000000001</c:v>
                </c:pt>
                <c:pt idx="341">
                  <c:v>-0.3418255</c:v>
                </c:pt>
                <c:pt idx="342">
                  <c:v>-0.34281250000000002</c:v>
                </c:pt>
                <c:pt idx="343">
                  <c:v>-0.3438235</c:v>
                </c:pt>
                <c:pt idx="344">
                  <c:v>-0.34481499999999998</c:v>
                </c:pt>
                <c:pt idx="345">
                  <c:v>-0.34579100000000002</c:v>
                </c:pt>
                <c:pt idx="346">
                  <c:v>-0.34677000000000002</c:v>
                </c:pt>
                <c:pt idx="347">
                  <c:v>-0.34777599999999997</c:v>
                </c:pt>
                <c:pt idx="348">
                  <c:v>-0.34876449999999998</c:v>
                </c:pt>
                <c:pt idx="349">
                  <c:v>-0.3497575</c:v>
                </c:pt>
                <c:pt idx="350">
                  <c:v>-0.35076550000000001</c:v>
                </c:pt>
                <c:pt idx="351">
                  <c:v>-0.35176950000000001</c:v>
                </c:pt>
                <c:pt idx="352">
                  <c:v>-0.35276200000000002</c:v>
                </c:pt>
                <c:pt idx="353">
                  <c:v>-0.35377950000000002</c:v>
                </c:pt>
                <c:pt idx="354">
                  <c:v>-0.35477449999999999</c:v>
                </c:pt>
                <c:pt idx="355">
                  <c:v>-0.355771</c:v>
                </c:pt>
                <c:pt idx="356">
                  <c:v>-0.35676649999999999</c:v>
                </c:pt>
                <c:pt idx="357">
                  <c:v>-0.3577745</c:v>
                </c:pt>
                <c:pt idx="358">
                  <c:v>-0.35878900000000002</c:v>
                </c:pt>
                <c:pt idx="359">
                  <c:v>-0.35979549999999999</c:v>
                </c:pt>
                <c:pt idx="360">
                  <c:v>-0.36078850000000001</c:v>
                </c:pt>
                <c:pt idx="361">
                  <c:v>-0.36178900000000003</c:v>
                </c:pt>
                <c:pt idx="362">
                  <c:v>-0.36280299999999999</c:v>
                </c:pt>
                <c:pt idx="363">
                  <c:v>-0.36377799999999999</c:v>
                </c:pt>
                <c:pt idx="364">
                  <c:v>-0.36479200000000001</c:v>
                </c:pt>
                <c:pt idx="365">
                  <c:v>-0.365788</c:v>
                </c:pt>
                <c:pt idx="366">
                  <c:v>-0.36678650000000002</c:v>
                </c:pt>
                <c:pt idx="367">
                  <c:v>-0.36779600000000001</c:v>
                </c:pt>
                <c:pt idx="368">
                  <c:v>-0.36879299999999998</c:v>
                </c:pt>
                <c:pt idx="369">
                  <c:v>-0.369786</c:v>
                </c:pt>
                <c:pt idx="370">
                  <c:v>-0.37077949999999998</c:v>
                </c:pt>
                <c:pt idx="371">
                  <c:v>-0.37175249999999999</c:v>
                </c:pt>
                <c:pt idx="372">
                  <c:v>-0.37274750000000001</c:v>
                </c:pt>
                <c:pt idx="373">
                  <c:v>-0.37374600000000002</c:v>
                </c:pt>
                <c:pt idx="374">
                  <c:v>-0.37475249999999999</c:v>
                </c:pt>
                <c:pt idx="375">
                  <c:v>-0.37574150000000001</c:v>
                </c:pt>
                <c:pt idx="376">
                  <c:v>-0.37675150000000002</c:v>
                </c:pt>
                <c:pt idx="377">
                  <c:v>-0.37773849999999998</c:v>
                </c:pt>
                <c:pt idx="378">
                  <c:v>-0.378751</c:v>
                </c:pt>
                <c:pt idx="379">
                  <c:v>-0.379749</c:v>
                </c:pt>
                <c:pt idx="380">
                  <c:v>-0.38073800000000002</c:v>
                </c:pt>
                <c:pt idx="381">
                  <c:v>-0.3817315</c:v>
                </c:pt>
                <c:pt idx="382">
                  <c:v>-0.38274799999999998</c:v>
                </c:pt>
                <c:pt idx="383">
                  <c:v>-0.38376300000000002</c:v>
                </c:pt>
                <c:pt idx="384">
                  <c:v>-0.38475300000000001</c:v>
                </c:pt>
                <c:pt idx="385">
                  <c:v>-0.38575749999999998</c:v>
                </c:pt>
                <c:pt idx="386">
                  <c:v>-0.38676949999999999</c:v>
                </c:pt>
                <c:pt idx="387">
                  <c:v>-0.38775700000000002</c:v>
                </c:pt>
                <c:pt idx="388">
                  <c:v>-0.38876699999999997</c:v>
                </c:pt>
                <c:pt idx="389">
                  <c:v>-0.38976100000000002</c:v>
                </c:pt>
                <c:pt idx="390">
                  <c:v>-0.39076300000000003</c:v>
                </c:pt>
                <c:pt idx="391">
                  <c:v>-0.391758</c:v>
                </c:pt>
                <c:pt idx="392">
                  <c:v>-0.39276</c:v>
                </c:pt>
                <c:pt idx="393">
                  <c:v>-0.39375549999999998</c:v>
                </c:pt>
                <c:pt idx="394">
                  <c:v>-0.39477600000000002</c:v>
                </c:pt>
                <c:pt idx="395">
                  <c:v>-0.39575399999999999</c:v>
                </c:pt>
                <c:pt idx="396">
                  <c:v>-0.39674549999999997</c:v>
                </c:pt>
                <c:pt idx="397">
                  <c:v>-0.3977115</c:v>
                </c:pt>
                <c:pt idx="398">
                  <c:v>-0.39871849999999998</c:v>
                </c:pt>
                <c:pt idx="399">
                  <c:v>-0.3997135</c:v>
                </c:pt>
                <c:pt idx="400">
                  <c:v>-0.40071250000000003</c:v>
                </c:pt>
                <c:pt idx="401">
                  <c:v>-0.4017095</c:v>
                </c:pt>
                <c:pt idx="402">
                  <c:v>-0.402725</c:v>
                </c:pt>
                <c:pt idx="403">
                  <c:v>-0.4037115</c:v>
                </c:pt>
                <c:pt idx="404">
                  <c:v>-0.40470299999999998</c:v>
                </c:pt>
                <c:pt idx="405">
                  <c:v>-0.40571499999999999</c:v>
                </c:pt>
                <c:pt idx="406">
                  <c:v>-0.4067035</c:v>
                </c:pt>
                <c:pt idx="407">
                  <c:v>-0.40770600000000001</c:v>
                </c:pt>
                <c:pt idx="408">
                  <c:v>-0.40871000000000002</c:v>
                </c:pt>
                <c:pt idx="409">
                  <c:v>-0.40972399999999998</c:v>
                </c:pt>
                <c:pt idx="410">
                  <c:v>-0.41073999999999999</c:v>
                </c:pt>
                <c:pt idx="411">
                  <c:v>-0.41173349999999997</c:v>
                </c:pt>
                <c:pt idx="412">
                  <c:v>-0.412744</c:v>
                </c:pt>
                <c:pt idx="413">
                  <c:v>-0.41372750000000003</c:v>
                </c:pt>
                <c:pt idx="414">
                  <c:v>-0.41472550000000002</c:v>
                </c:pt>
                <c:pt idx="415">
                  <c:v>-0.41572350000000002</c:v>
                </c:pt>
                <c:pt idx="416">
                  <c:v>-0.41672350000000002</c:v>
                </c:pt>
                <c:pt idx="417">
                  <c:v>-0.41772350000000003</c:v>
                </c:pt>
                <c:pt idx="418">
                  <c:v>-0.418738</c:v>
                </c:pt>
                <c:pt idx="419">
                  <c:v>-0.41972150000000003</c:v>
                </c:pt>
                <c:pt idx="420">
                  <c:v>-0.42076249999999998</c:v>
                </c:pt>
                <c:pt idx="421">
                  <c:v>-0.4217265</c:v>
                </c:pt>
                <c:pt idx="422">
                  <c:v>-0.42270400000000002</c:v>
                </c:pt>
                <c:pt idx="423">
                  <c:v>-0.42370150000000001</c:v>
                </c:pt>
                <c:pt idx="424">
                  <c:v>-0.42469249999999997</c:v>
                </c:pt>
                <c:pt idx="425">
                  <c:v>-0.42568899999999998</c:v>
                </c:pt>
                <c:pt idx="426">
                  <c:v>-0.42668600000000001</c:v>
                </c:pt>
                <c:pt idx="427">
                  <c:v>-0.42768800000000001</c:v>
                </c:pt>
                <c:pt idx="428">
                  <c:v>-0.42869649999999998</c:v>
                </c:pt>
                <c:pt idx="429">
                  <c:v>-0.42968200000000001</c:v>
                </c:pt>
                <c:pt idx="430">
                  <c:v>-0.43068650000000003</c:v>
                </c:pt>
                <c:pt idx="431">
                  <c:v>-0.4316875</c:v>
                </c:pt>
                <c:pt idx="432">
                  <c:v>-0.432674</c:v>
                </c:pt>
                <c:pt idx="433">
                  <c:v>-0.43368099999999998</c:v>
                </c:pt>
                <c:pt idx="434">
                  <c:v>-0.43468499999999999</c:v>
                </c:pt>
                <c:pt idx="435">
                  <c:v>-0.43570599999999998</c:v>
                </c:pt>
                <c:pt idx="436">
                  <c:v>-0.4367065</c:v>
                </c:pt>
                <c:pt idx="437">
                  <c:v>-0.43768800000000002</c:v>
                </c:pt>
                <c:pt idx="438">
                  <c:v>-0.43870550000000003</c:v>
                </c:pt>
                <c:pt idx="439">
                  <c:v>-0.43969200000000003</c:v>
                </c:pt>
                <c:pt idx="440">
                  <c:v>-0.44070150000000002</c:v>
                </c:pt>
                <c:pt idx="441">
                  <c:v>-0.44170350000000003</c:v>
                </c:pt>
                <c:pt idx="442">
                  <c:v>-0.4427065</c:v>
                </c:pt>
                <c:pt idx="443">
                  <c:v>-0.44369199999999998</c:v>
                </c:pt>
                <c:pt idx="444">
                  <c:v>-0.44470999999999999</c:v>
                </c:pt>
                <c:pt idx="445">
                  <c:v>-0.4457025</c:v>
                </c:pt>
                <c:pt idx="446">
                  <c:v>-0.44670349999999998</c:v>
                </c:pt>
                <c:pt idx="447">
                  <c:v>-0.44768249999999998</c:v>
                </c:pt>
                <c:pt idx="448">
                  <c:v>-0.44864999999999999</c:v>
                </c:pt>
                <c:pt idx="449">
                  <c:v>-0.44966050000000002</c:v>
                </c:pt>
                <c:pt idx="450">
                  <c:v>-0.45066050000000002</c:v>
                </c:pt>
                <c:pt idx="451">
                  <c:v>-0.45166200000000001</c:v>
                </c:pt>
                <c:pt idx="452">
                  <c:v>-0.45265549999999999</c:v>
                </c:pt>
                <c:pt idx="453">
                  <c:v>-0.45365949999999999</c:v>
                </c:pt>
                <c:pt idx="454">
                  <c:v>-0.45464900000000003</c:v>
                </c:pt>
                <c:pt idx="455">
                  <c:v>-0.455654</c:v>
                </c:pt>
                <c:pt idx="456">
                  <c:v>-0.45664100000000002</c:v>
                </c:pt>
                <c:pt idx="457">
                  <c:v>-0.457648</c:v>
                </c:pt>
                <c:pt idx="458">
                  <c:v>-0.45865250000000002</c:v>
                </c:pt>
                <c:pt idx="459">
                  <c:v>-0.45964850000000002</c:v>
                </c:pt>
                <c:pt idx="460">
                  <c:v>-0.46066600000000002</c:v>
                </c:pt>
                <c:pt idx="461">
                  <c:v>-0.46166849999999998</c:v>
                </c:pt>
                <c:pt idx="462">
                  <c:v>-0.46268199999999998</c:v>
                </c:pt>
                <c:pt idx="463">
                  <c:v>-0.46367350000000002</c:v>
                </c:pt>
                <c:pt idx="464">
                  <c:v>-0.46467449999999999</c:v>
                </c:pt>
                <c:pt idx="465">
                  <c:v>-0.46566350000000001</c:v>
                </c:pt>
                <c:pt idx="466">
                  <c:v>-0.46667449999999999</c:v>
                </c:pt>
                <c:pt idx="467">
                  <c:v>-0.46766750000000001</c:v>
                </c:pt>
                <c:pt idx="468">
                  <c:v>-0.46867350000000002</c:v>
                </c:pt>
                <c:pt idx="469">
                  <c:v>-0.46967100000000001</c:v>
                </c:pt>
                <c:pt idx="470">
                  <c:v>-0.470688</c:v>
                </c:pt>
                <c:pt idx="471">
                  <c:v>-0.47167300000000001</c:v>
                </c:pt>
                <c:pt idx="472">
                  <c:v>-0.47267700000000001</c:v>
                </c:pt>
                <c:pt idx="473">
                  <c:v>-0.47365350000000001</c:v>
                </c:pt>
                <c:pt idx="474">
                  <c:v>-0.47463149999999998</c:v>
                </c:pt>
                <c:pt idx="475">
                  <c:v>-0.47562850000000001</c:v>
                </c:pt>
                <c:pt idx="476">
                  <c:v>-0.4766225</c:v>
                </c:pt>
                <c:pt idx="477">
                  <c:v>-0.47761949999999997</c:v>
                </c:pt>
                <c:pt idx="478">
                  <c:v>-0.47862149999999998</c:v>
                </c:pt>
                <c:pt idx="479">
                  <c:v>-0.479632</c:v>
                </c:pt>
                <c:pt idx="480">
                  <c:v>-0.480624</c:v>
                </c:pt>
                <c:pt idx="481">
                  <c:v>-0.48161799999999999</c:v>
                </c:pt>
                <c:pt idx="482">
                  <c:v>-0.48262899999999997</c:v>
                </c:pt>
                <c:pt idx="483">
                  <c:v>-0.48361749999999998</c:v>
                </c:pt>
                <c:pt idx="484">
                  <c:v>-0.48460900000000001</c:v>
                </c:pt>
                <c:pt idx="485">
                  <c:v>-0.48562250000000001</c:v>
                </c:pt>
                <c:pt idx="486">
                  <c:v>-0.48664299999999999</c:v>
                </c:pt>
                <c:pt idx="487">
                  <c:v>-0.48765649999999999</c:v>
                </c:pt>
                <c:pt idx="488">
                  <c:v>-0.48864299999999999</c:v>
                </c:pt>
                <c:pt idx="489">
                  <c:v>-0.48965249999999999</c:v>
                </c:pt>
                <c:pt idx="490">
                  <c:v>-0.49064750000000001</c:v>
                </c:pt>
                <c:pt idx="491">
                  <c:v>-0.49164600000000003</c:v>
                </c:pt>
                <c:pt idx="492">
                  <c:v>-0.49264999999999998</c:v>
                </c:pt>
                <c:pt idx="493">
                  <c:v>-0.49365249999999999</c:v>
                </c:pt>
                <c:pt idx="494">
                  <c:v>-0.494645</c:v>
                </c:pt>
                <c:pt idx="495">
                  <c:v>-0.495647</c:v>
                </c:pt>
                <c:pt idx="496">
                  <c:v>-0.49663600000000002</c:v>
                </c:pt>
                <c:pt idx="497">
                  <c:v>-0.49764799999999998</c:v>
                </c:pt>
                <c:pt idx="498">
                  <c:v>-0.49863950000000001</c:v>
                </c:pt>
                <c:pt idx="499">
                  <c:v>-0.49963200000000002</c:v>
                </c:pt>
                <c:pt idx="500">
                  <c:v>-0.50061199999999995</c:v>
                </c:pt>
                <c:pt idx="501">
                  <c:v>-0.501606</c:v>
                </c:pt>
                <c:pt idx="502">
                  <c:v>-0.50259500000000001</c:v>
                </c:pt>
                <c:pt idx="503">
                  <c:v>-0.50360700000000003</c:v>
                </c:pt>
                <c:pt idx="504">
                  <c:v>-0.50459299999999996</c:v>
                </c:pt>
                <c:pt idx="505">
                  <c:v>-0.50559050000000005</c:v>
                </c:pt>
                <c:pt idx="506">
                  <c:v>-0.50660000000000005</c:v>
                </c:pt>
                <c:pt idx="507">
                  <c:v>-0.50759500000000002</c:v>
                </c:pt>
                <c:pt idx="508">
                  <c:v>-0.50859049999999995</c:v>
                </c:pt>
                <c:pt idx="509">
                  <c:v>-0.50960150000000004</c:v>
                </c:pt>
                <c:pt idx="510">
                  <c:v>-0.51060000000000005</c:v>
                </c:pt>
                <c:pt idx="511">
                  <c:v>-0.51160850000000002</c:v>
                </c:pt>
                <c:pt idx="512">
                  <c:v>-0.51261950000000001</c:v>
                </c:pt>
                <c:pt idx="513">
                  <c:v>-0.51363000000000003</c:v>
                </c:pt>
                <c:pt idx="514">
                  <c:v>-0.51461900000000005</c:v>
                </c:pt>
                <c:pt idx="515">
                  <c:v>-0.51561999999999997</c:v>
                </c:pt>
                <c:pt idx="516">
                  <c:v>-0.51661800000000002</c:v>
                </c:pt>
                <c:pt idx="517">
                  <c:v>-0.51761749999999995</c:v>
                </c:pt>
                <c:pt idx="518">
                  <c:v>-0.51861349999999995</c:v>
                </c:pt>
                <c:pt idx="519">
                  <c:v>-0.51962149999999996</c:v>
                </c:pt>
                <c:pt idx="520">
                  <c:v>-0.52063000000000004</c:v>
                </c:pt>
                <c:pt idx="521">
                  <c:v>-0.52162149999999996</c:v>
                </c:pt>
                <c:pt idx="522">
                  <c:v>-0.52262299999999995</c:v>
                </c:pt>
                <c:pt idx="523">
                  <c:v>-0.52362900000000001</c:v>
                </c:pt>
                <c:pt idx="524">
                  <c:v>-0.52459599999999995</c:v>
                </c:pt>
                <c:pt idx="525">
                  <c:v>-0.52558649999999996</c:v>
                </c:pt>
                <c:pt idx="526">
                  <c:v>-0.52657449999999995</c:v>
                </c:pt>
                <c:pt idx="527">
                  <c:v>-0.52757799999999999</c:v>
                </c:pt>
                <c:pt idx="528">
                  <c:v>-0.52858050000000001</c:v>
                </c:pt>
                <c:pt idx="529">
                  <c:v>-0.52957949999999998</c:v>
                </c:pt>
                <c:pt idx="530">
                  <c:v>-0.5305685</c:v>
                </c:pt>
                <c:pt idx="531">
                  <c:v>-0.53156749999999997</c:v>
                </c:pt>
                <c:pt idx="532">
                  <c:v>-0.53257350000000003</c:v>
                </c:pt>
                <c:pt idx="533">
                  <c:v>-0.53356300000000001</c:v>
                </c:pt>
                <c:pt idx="534">
                  <c:v>-0.53456700000000001</c:v>
                </c:pt>
                <c:pt idx="535">
                  <c:v>-0.53556599999999999</c:v>
                </c:pt>
                <c:pt idx="536">
                  <c:v>-0.53657250000000001</c:v>
                </c:pt>
                <c:pt idx="537">
                  <c:v>-0.53759049999999997</c:v>
                </c:pt>
                <c:pt idx="538">
                  <c:v>-0.53858850000000003</c:v>
                </c:pt>
                <c:pt idx="539">
                  <c:v>-0.53958799999999996</c:v>
                </c:pt>
                <c:pt idx="540">
                  <c:v>-0.54058399999999995</c:v>
                </c:pt>
                <c:pt idx="541">
                  <c:v>-0.54159000000000002</c:v>
                </c:pt>
                <c:pt idx="542">
                  <c:v>-0.54259349999999995</c:v>
                </c:pt>
                <c:pt idx="543">
                  <c:v>-0.54359550000000001</c:v>
                </c:pt>
                <c:pt idx="544">
                  <c:v>-0.54457849999999997</c:v>
                </c:pt>
                <c:pt idx="545">
                  <c:v>-0.54559500000000005</c:v>
                </c:pt>
                <c:pt idx="546">
                  <c:v>-0.54658949999999995</c:v>
                </c:pt>
                <c:pt idx="547">
                  <c:v>-0.54759650000000004</c:v>
                </c:pt>
                <c:pt idx="548">
                  <c:v>-0.54858700000000005</c:v>
                </c:pt>
                <c:pt idx="549">
                  <c:v>-0.54959349999999996</c:v>
                </c:pt>
                <c:pt idx="550">
                  <c:v>-0.55056950000000004</c:v>
                </c:pt>
                <c:pt idx="551">
                  <c:v>-0.551566</c:v>
                </c:pt>
                <c:pt idx="552">
                  <c:v>-0.55255600000000005</c:v>
                </c:pt>
                <c:pt idx="553">
                  <c:v>-0.5535525</c:v>
                </c:pt>
                <c:pt idx="554">
                  <c:v>-0.5545445</c:v>
                </c:pt>
                <c:pt idx="555">
                  <c:v>-0.55553949999999996</c:v>
                </c:pt>
                <c:pt idx="556">
                  <c:v>-0.55654950000000003</c:v>
                </c:pt>
                <c:pt idx="557">
                  <c:v>-0.55754199999999998</c:v>
                </c:pt>
                <c:pt idx="558">
                  <c:v>-0.55854000000000004</c:v>
                </c:pt>
                <c:pt idx="559">
                  <c:v>-0.55954199999999998</c:v>
                </c:pt>
                <c:pt idx="560">
                  <c:v>-0.56053549999999996</c:v>
                </c:pt>
                <c:pt idx="561">
                  <c:v>-0.56153699999999995</c:v>
                </c:pt>
                <c:pt idx="562">
                  <c:v>-0.56254599999999999</c:v>
                </c:pt>
                <c:pt idx="563">
                  <c:v>-0.56356300000000004</c:v>
                </c:pt>
                <c:pt idx="564">
                  <c:v>-0.56456450000000002</c:v>
                </c:pt>
                <c:pt idx="565">
                  <c:v>-0.56556499999999998</c:v>
                </c:pt>
                <c:pt idx="566">
                  <c:v>-0.56655699999999998</c:v>
                </c:pt>
                <c:pt idx="567">
                  <c:v>-0.56758200000000003</c:v>
                </c:pt>
                <c:pt idx="568">
                  <c:v>-0.56855900000000004</c:v>
                </c:pt>
                <c:pt idx="569">
                  <c:v>-0.56957349999999995</c:v>
                </c:pt>
                <c:pt idx="570">
                  <c:v>-0.57055599999999995</c:v>
                </c:pt>
                <c:pt idx="571">
                  <c:v>-0.57156649999999998</c:v>
                </c:pt>
                <c:pt idx="572">
                  <c:v>-0.57255500000000004</c:v>
                </c:pt>
                <c:pt idx="573">
                  <c:v>-0.57357400000000003</c:v>
                </c:pt>
                <c:pt idx="574">
                  <c:v>-0.574569</c:v>
                </c:pt>
                <c:pt idx="575">
                  <c:v>-0.57555999999999996</c:v>
                </c:pt>
                <c:pt idx="576">
                  <c:v>-0.57652650000000005</c:v>
                </c:pt>
                <c:pt idx="577">
                  <c:v>-0.57751750000000002</c:v>
                </c:pt>
                <c:pt idx="578">
                  <c:v>-0.57850999999999997</c:v>
                </c:pt>
                <c:pt idx="579">
                  <c:v>-0.57951900000000001</c:v>
                </c:pt>
                <c:pt idx="580">
                  <c:v>-0.58051850000000005</c:v>
                </c:pt>
                <c:pt idx="581">
                  <c:v>-0.58152550000000003</c:v>
                </c:pt>
                <c:pt idx="582">
                  <c:v>-0.58252000000000004</c:v>
                </c:pt>
                <c:pt idx="583">
                  <c:v>-0.58352400000000004</c:v>
                </c:pt>
                <c:pt idx="584">
                  <c:v>-0.58451850000000005</c:v>
                </c:pt>
                <c:pt idx="585">
                  <c:v>-0.58551549999999997</c:v>
                </c:pt>
                <c:pt idx="586">
                  <c:v>-0.58649399999999996</c:v>
                </c:pt>
                <c:pt idx="587">
                  <c:v>-0.58753</c:v>
                </c:pt>
                <c:pt idx="588">
                  <c:v>-0.58854700000000004</c:v>
                </c:pt>
                <c:pt idx="589">
                  <c:v>-0.58955999999999997</c:v>
                </c:pt>
                <c:pt idx="590">
                  <c:v>-0.59055849999999999</c:v>
                </c:pt>
                <c:pt idx="591">
                  <c:v>-0.59154549999999995</c:v>
                </c:pt>
                <c:pt idx="592">
                  <c:v>-0.59255150000000001</c:v>
                </c:pt>
                <c:pt idx="593">
                  <c:v>-0.59356750000000003</c:v>
                </c:pt>
                <c:pt idx="594">
                  <c:v>-0.59454899999999999</c:v>
                </c:pt>
                <c:pt idx="595">
                  <c:v>-0.59555749999999996</c:v>
                </c:pt>
                <c:pt idx="596">
                  <c:v>-0.596549</c:v>
                </c:pt>
                <c:pt idx="597">
                  <c:v>-0.59754700000000005</c:v>
                </c:pt>
                <c:pt idx="598">
                  <c:v>-0.59853599999999996</c:v>
                </c:pt>
                <c:pt idx="599">
                  <c:v>-0.59955599999999998</c:v>
                </c:pt>
              </c:numCache>
            </c:numRef>
          </c:xVal>
          <c:yVal>
            <c:numRef>
              <c:f>'120Hz'!$AL$3:$AL$602</c:f>
              <c:numCache>
                <c:formatCode>0.00E+00</c:formatCode>
                <c:ptCount val="600"/>
                <c:pt idx="0">
                  <c:v>3.0741199999999997E-7</c:v>
                </c:pt>
                <c:pt idx="1">
                  <c:v>3.2301249999999999E-7</c:v>
                </c:pt>
                <c:pt idx="2">
                  <c:v>3.2421200000000002E-7</c:v>
                </c:pt>
                <c:pt idx="3">
                  <c:v>3.2621250000000002E-7</c:v>
                </c:pt>
                <c:pt idx="4">
                  <c:v>3.1841200000000001E-7</c:v>
                </c:pt>
                <c:pt idx="5">
                  <c:v>3.1721200000000002E-7</c:v>
                </c:pt>
                <c:pt idx="6">
                  <c:v>3.1021200000000003E-7</c:v>
                </c:pt>
                <c:pt idx="7">
                  <c:v>3.202125E-7</c:v>
                </c:pt>
                <c:pt idx="8">
                  <c:v>3.0941200000000002E-7</c:v>
                </c:pt>
                <c:pt idx="9">
                  <c:v>3.2141249999999998E-7</c:v>
                </c:pt>
                <c:pt idx="10">
                  <c:v>3.1441200000000002E-7</c:v>
                </c:pt>
                <c:pt idx="11">
                  <c:v>3.0901199999999999E-7</c:v>
                </c:pt>
                <c:pt idx="12">
                  <c:v>3.14812E-7</c:v>
                </c:pt>
                <c:pt idx="13">
                  <c:v>3.0961199999999998E-7</c:v>
                </c:pt>
                <c:pt idx="14">
                  <c:v>3.0801200000000002E-7</c:v>
                </c:pt>
                <c:pt idx="15">
                  <c:v>3.1501200000000002E-7</c:v>
                </c:pt>
                <c:pt idx="16">
                  <c:v>3.0701149999999998E-7</c:v>
                </c:pt>
                <c:pt idx="17">
                  <c:v>3.1221200000000002E-7</c:v>
                </c:pt>
                <c:pt idx="18">
                  <c:v>3.1001200000000001E-7</c:v>
                </c:pt>
                <c:pt idx="19">
                  <c:v>3.0661150000000001E-7</c:v>
                </c:pt>
                <c:pt idx="20">
                  <c:v>3.0901199999999999E-7</c:v>
                </c:pt>
                <c:pt idx="21">
                  <c:v>3.1081200000000002E-7</c:v>
                </c:pt>
                <c:pt idx="22">
                  <c:v>2.9941149999999999E-7</c:v>
                </c:pt>
                <c:pt idx="23">
                  <c:v>3.12012E-7</c:v>
                </c:pt>
                <c:pt idx="24">
                  <c:v>3.0621199999999999E-7</c:v>
                </c:pt>
                <c:pt idx="25">
                  <c:v>3.1461199999999999E-7</c:v>
                </c:pt>
                <c:pt idx="26">
                  <c:v>3.0161200000000001E-7</c:v>
                </c:pt>
                <c:pt idx="27">
                  <c:v>2.966115E-7</c:v>
                </c:pt>
                <c:pt idx="28">
                  <c:v>3.0221149999999999E-7</c:v>
                </c:pt>
                <c:pt idx="29">
                  <c:v>3.0661200000000002E-7</c:v>
                </c:pt>
                <c:pt idx="30">
                  <c:v>2.9601099999999999E-7</c:v>
                </c:pt>
                <c:pt idx="31">
                  <c:v>3.1001200000000001E-7</c:v>
                </c:pt>
                <c:pt idx="32">
                  <c:v>3.0401150000000002E-7</c:v>
                </c:pt>
                <c:pt idx="33">
                  <c:v>3.0521200000000002E-7</c:v>
                </c:pt>
                <c:pt idx="34">
                  <c:v>3.030115E-7</c:v>
                </c:pt>
                <c:pt idx="35">
                  <c:v>2.9821150000000001E-7</c:v>
                </c:pt>
                <c:pt idx="36">
                  <c:v>2.966115E-7</c:v>
                </c:pt>
                <c:pt idx="37">
                  <c:v>2.9561150000000003E-7</c:v>
                </c:pt>
                <c:pt idx="38">
                  <c:v>2.974115E-7</c:v>
                </c:pt>
                <c:pt idx="39">
                  <c:v>3.0361149999999999E-7</c:v>
                </c:pt>
                <c:pt idx="40">
                  <c:v>2.8921100000000001E-7</c:v>
                </c:pt>
                <c:pt idx="41">
                  <c:v>3.0421149999999998E-7</c:v>
                </c:pt>
                <c:pt idx="42">
                  <c:v>2.9561100000000001E-7</c:v>
                </c:pt>
                <c:pt idx="43">
                  <c:v>2.94011E-7</c:v>
                </c:pt>
                <c:pt idx="44">
                  <c:v>3.0241150000000001E-7</c:v>
                </c:pt>
                <c:pt idx="45">
                  <c:v>2.952115E-7</c:v>
                </c:pt>
                <c:pt idx="46">
                  <c:v>2.9221100000000002E-7</c:v>
                </c:pt>
                <c:pt idx="47">
                  <c:v>3.0341149999999998E-7</c:v>
                </c:pt>
                <c:pt idx="48">
                  <c:v>2.9081100000000002E-7</c:v>
                </c:pt>
                <c:pt idx="49">
                  <c:v>2.9981150000000002E-7</c:v>
                </c:pt>
                <c:pt idx="50">
                  <c:v>2.9041099999999999E-7</c:v>
                </c:pt>
                <c:pt idx="51">
                  <c:v>2.9021099999999998E-7</c:v>
                </c:pt>
                <c:pt idx="52">
                  <c:v>2.9581099999999997E-7</c:v>
                </c:pt>
                <c:pt idx="53">
                  <c:v>2.9241099999999998E-7</c:v>
                </c:pt>
                <c:pt idx="54">
                  <c:v>2.9161149999999999E-7</c:v>
                </c:pt>
                <c:pt idx="55">
                  <c:v>2.9581099999999997E-7</c:v>
                </c:pt>
                <c:pt idx="56">
                  <c:v>2.8761099999999999E-7</c:v>
                </c:pt>
                <c:pt idx="57">
                  <c:v>2.9501100000000002E-7</c:v>
                </c:pt>
                <c:pt idx="58">
                  <c:v>2.9041099999999999E-7</c:v>
                </c:pt>
                <c:pt idx="59">
                  <c:v>2.7981049999999998E-7</c:v>
                </c:pt>
                <c:pt idx="60">
                  <c:v>3.0201149999999998E-7</c:v>
                </c:pt>
                <c:pt idx="61">
                  <c:v>2.9681150000000001E-7</c:v>
                </c:pt>
                <c:pt idx="62">
                  <c:v>2.8541099999999999E-7</c:v>
                </c:pt>
                <c:pt idx="63">
                  <c:v>3.016115E-7</c:v>
                </c:pt>
                <c:pt idx="64">
                  <c:v>2.8361100000000001E-7</c:v>
                </c:pt>
                <c:pt idx="65">
                  <c:v>2.9681150000000001E-7</c:v>
                </c:pt>
                <c:pt idx="66">
                  <c:v>2.8161100000000002E-7</c:v>
                </c:pt>
                <c:pt idx="67">
                  <c:v>2.8361100000000001E-7</c:v>
                </c:pt>
                <c:pt idx="68">
                  <c:v>2.8761099999999999E-7</c:v>
                </c:pt>
                <c:pt idx="69">
                  <c:v>2.9241099999999998E-7</c:v>
                </c:pt>
                <c:pt idx="70">
                  <c:v>2.9461099999999999E-7</c:v>
                </c:pt>
                <c:pt idx="71">
                  <c:v>2.9481150000000002E-7</c:v>
                </c:pt>
                <c:pt idx="72">
                  <c:v>2.81411E-7</c:v>
                </c:pt>
                <c:pt idx="73">
                  <c:v>2.9841150000000002E-7</c:v>
                </c:pt>
                <c:pt idx="74">
                  <c:v>2.9341150000000002E-7</c:v>
                </c:pt>
                <c:pt idx="75">
                  <c:v>2.91211E-7</c:v>
                </c:pt>
                <c:pt idx="76">
                  <c:v>3.0221200000000001E-7</c:v>
                </c:pt>
                <c:pt idx="77">
                  <c:v>2.9141149999999998E-7</c:v>
                </c:pt>
                <c:pt idx="78">
                  <c:v>2.81411E-7</c:v>
                </c:pt>
                <c:pt idx="79">
                  <c:v>2.9581099999999997E-7</c:v>
                </c:pt>
                <c:pt idx="80">
                  <c:v>2.9581099999999997E-7</c:v>
                </c:pt>
                <c:pt idx="81">
                  <c:v>2.9201100000000001E-7</c:v>
                </c:pt>
                <c:pt idx="82">
                  <c:v>2.9921149999999998E-7</c:v>
                </c:pt>
                <c:pt idx="83">
                  <c:v>2.9241099999999998E-7</c:v>
                </c:pt>
                <c:pt idx="84">
                  <c:v>3.0041150000000002E-7</c:v>
                </c:pt>
                <c:pt idx="85">
                  <c:v>2.9001100000000002E-7</c:v>
                </c:pt>
                <c:pt idx="86">
                  <c:v>2.9301099999999998E-7</c:v>
                </c:pt>
                <c:pt idx="87">
                  <c:v>2.91211E-7</c:v>
                </c:pt>
                <c:pt idx="88">
                  <c:v>2.8601099999999998E-7</c:v>
                </c:pt>
                <c:pt idx="89">
                  <c:v>2.9221100000000002E-7</c:v>
                </c:pt>
                <c:pt idx="90">
                  <c:v>2.8521100000000003E-7</c:v>
                </c:pt>
                <c:pt idx="91">
                  <c:v>2.83411E-7</c:v>
                </c:pt>
                <c:pt idx="92">
                  <c:v>2.9241099999999998E-7</c:v>
                </c:pt>
                <c:pt idx="93">
                  <c:v>2.80611E-7</c:v>
                </c:pt>
                <c:pt idx="94">
                  <c:v>2.946115E-7</c:v>
                </c:pt>
                <c:pt idx="95">
                  <c:v>2.9821150000000001E-7</c:v>
                </c:pt>
                <c:pt idx="96">
                  <c:v>2.8661100000000002E-7</c:v>
                </c:pt>
                <c:pt idx="97">
                  <c:v>2.9921149999999998E-7</c:v>
                </c:pt>
                <c:pt idx="98">
                  <c:v>2.9081100000000002E-7</c:v>
                </c:pt>
                <c:pt idx="99">
                  <c:v>2.91211E-7</c:v>
                </c:pt>
                <c:pt idx="100">
                  <c:v>2.974115E-7</c:v>
                </c:pt>
                <c:pt idx="101">
                  <c:v>2.8601099999999998E-7</c:v>
                </c:pt>
                <c:pt idx="102">
                  <c:v>2.9581099999999997E-7</c:v>
                </c:pt>
                <c:pt idx="103">
                  <c:v>2.9301099999999998E-7</c:v>
                </c:pt>
                <c:pt idx="104">
                  <c:v>2.8761099999999999E-7</c:v>
                </c:pt>
                <c:pt idx="105">
                  <c:v>2.95411E-7</c:v>
                </c:pt>
                <c:pt idx="106">
                  <c:v>3.0101150000000001E-7</c:v>
                </c:pt>
                <c:pt idx="107">
                  <c:v>2.9141100000000001E-7</c:v>
                </c:pt>
                <c:pt idx="108">
                  <c:v>3.0141149999999999E-7</c:v>
                </c:pt>
                <c:pt idx="109">
                  <c:v>3.0261150000000002E-7</c:v>
                </c:pt>
                <c:pt idx="110">
                  <c:v>2.88411E-7</c:v>
                </c:pt>
                <c:pt idx="111">
                  <c:v>2.89811E-7</c:v>
                </c:pt>
                <c:pt idx="112">
                  <c:v>2.9101099999999998E-7</c:v>
                </c:pt>
                <c:pt idx="113">
                  <c:v>3.0061149999999998E-7</c:v>
                </c:pt>
                <c:pt idx="114">
                  <c:v>2.9541150000000001E-7</c:v>
                </c:pt>
                <c:pt idx="115">
                  <c:v>2.8861100000000002E-7</c:v>
                </c:pt>
                <c:pt idx="116">
                  <c:v>2.8921100000000001E-7</c:v>
                </c:pt>
                <c:pt idx="117">
                  <c:v>2.9361100000000002E-7</c:v>
                </c:pt>
                <c:pt idx="118">
                  <c:v>2.9181099999999999E-7</c:v>
                </c:pt>
                <c:pt idx="119">
                  <c:v>3.0341199999999999E-7</c:v>
                </c:pt>
                <c:pt idx="120">
                  <c:v>2.9081149999999998E-7</c:v>
                </c:pt>
                <c:pt idx="121">
                  <c:v>3.0121150000000002E-7</c:v>
                </c:pt>
                <c:pt idx="122">
                  <c:v>2.9341150000000002E-7</c:v>
                </c:pt>
                <c:pt idx="123">
                  <c:v>2.97611E-7</c:v>
                </c:pt>
                <c:pt idx="124">
                  <c:v>3.0381150000000001E-7</c:v>
                </c:pt>
                <c:pt idx="125">
                  <c:v>2.9361100000000002E-7</c:v>
                </c:pt>
                <c:pt idx="126">
                  <c:v>2.9721149999999999E-7</c:v>
                </c:pt>
                <c:pt idx="127">
                  <c:v>3.0461199999999998E-7</c:v>
                </c:pt>
                <c:pt idx="128">
                  <c:v>2.9981150000000002E-7</c:v>
                </c:pt>
                <c:pt idx="129">
                  <c:v>3.0381200000000002E-7</c:v>
                </c:pt>
                <c:pt idx="130">
                  <c:v>2.9941149999999999E-7</c:v>
                </c:pt>
                <c:pt idx="131">
                  <c:v>2.9361100000000002E-7</c:v>
                </c:pt>
                <c:pt idx="132">
                  <c:v>2.9801149999999999E-7</c:v>
                </c:pt>
                <c:pt idx="133">
                  <c:v>3.0861200000000001E-7</c:v>
                </c:pt>
                <c:pt idx="134">
                  <c:v>3.0141149999999999E-7</c:v>
                </c:pt>
                <c:pt idx="135">
                  <c:v>3.0221149999999999E-7</c:v>
                </c:pt>
                <c:pt idx="136">
                  <c:v>2.9301099999999998E-7</c:v>
                </c:pt>
                <c:pt idx="137">
                  <c:v>3.1701200000000001E-7</c:v>
                </c:pt>
                <c:pt idx="138">
                  <c:v>3.0101150000000001E-7</c:v>
                </c:pt>
                <c:pt idx="139">
                  <c:v>2.9481100000000001E-7</c:v>
                </c:pt>
                <c:pt idx="140">
                  <c:v>3.0121150000000002E-7</c:v>
                </c:pt>
                <c:pt idx="141">
                  <c:v>2.9561100000000001E-7</c:v>
                </c:pt>
                <c:pt idx="142">
                  <c:v>3.0201149999999998E-7</c:v>
                </c:pt>
                <c:pt idx="143">
                  <c:v>3.09212E-7</c:v>
                </c:pt>
                <c:pt idx="144">
                  <c:v>2.9581149999999999E-7</c:v>
                </c:pt>
                <c:pt idx="145">
                  <c:v>3.1101199999999998E-7</c:v>
                </c:pt>
                <c:pt idx="146">
                  <c:v>3.0261150000000002E-7</c:v>
                </c:pt>
                <c:pt idx="147">
                  <c:v>3.0121150000000002E-7</c:v>
                </c:pt>
                <c:pt idx="148">
                  <c:v>3.0501149999999999E-7</c:v>
                </c:pt>
                <c:pt idx="149">
                  <c:v>3.002115E-7</c:v>
                </c:pt>
                <c:pt idx="150">
                  <c:v>3.0901199999999999E-7</c:v>
                </c:pt>
                <c:pt idx="151">
                  <c:v>3.1441200000000002E-7</c:v>
                </c:pt>
                <c:pt idx="152">
                  <c:v>3.0041150000000002E-7</c:v>
                </c:pt>
                <c:pt idx="153">
                  <c:v>3.0821199999999998E-7</c:v>
                </c:pt>
                <c:pt idx="154">
                  <c:v>3.1521199999999998E-7</c:v>
                </c:pt>
                <c:pt idx="155">
                  <c:v>3.0801200000000002E-7</c:v>
                </c:pt>
                <c:pt idx="156">
                  <c:v>3.0741150000000001E-7</c:v>
                </c:pt>
                <c:pt idx="157">
                  <c:v>3.0741199999999997E-7</c:v>
                </c:pt>
                <c:pt idx="158">
                  <c:v>3.1021150000000001E-7</c:v>
                </c:pt>
                <c:pt idx="159">
                  <c:v>3.2201200000000001E-7</c:v>
                </c:pt>
                <c:pt idx="160">
                  <c:v>3.044115E-7</c:v>
                </c:pt>
                <c:pt idx="161">
                  <c:v>3.1041199999999999E-7</c:v>
                </c:pt>
                <c:pt idx="162">
                  <c:v>3.10612E-7</c:v>
                </c:pt>
                <c:pt idx="163">
                  <c:v>3.0801200000000002E-7</c:v>
                </c:pt>
                <c:pt idx="164">
                  <c:v>3.1321199999999999E-7</c:v>
                </c:pt>
                <c:pt idx="165">
                  <c:v>3.07012E-7</c:v>
                </c:pt>
                <c:pt idx="166">
                  <c:v>3.0261150000000002E-7</c:v>
                </c:pt>
                <c:pt idx="167">
                  <c:v>3.13412E-7</c:v>
                </c:pt>
                <c:pt idx="168">
                  <c:v>3.0141149999999999E-7</c:v>
                </c:pt>
                <c:pt idx="169">
                  <c:v>3.1721200000000002E-7</c:v>
                </c:pt>
                <c:pt idx="170">
                  <c:v>3.1301200000000002E-7</c:v>
                </c:pt>
                <c:pt idx="171">
                  <c:v>3.0901199999999999E-7</c:v>
                </c:pt>
                <c:pt idx="172">
                  <c:v>3.1801249999999999E-7</c:v>
                </c:pt>
                <c:pt idx="173">
                  <c:v>3.0541150000000002E-7</c:v>
                </c:pt>
                <c:pt idx="174">
                  <c:v>3.1041150000000003E-7</c:v>
                </c:pt>
                <c:pt idx="175">
                  <c:v>3.1881199999999998E-7</c:v>
                </c:pt>
                <c:pt idx="176">
                  <c:v>3.122115E-7</c:v>
                </c:pt>
                <c:pt idx="177">
                  <c:v>3.1601199999999998E-7</c:v>
                </c:pt>
                <c:pt idx="178">
                  <c:v>3.0661150000000001E-7</c:v>
                </c:pt>
                <c:pt idx="179">
                  <c:v>3.1661199999999998E-7</c:v>
                </c:pt>
                <c:pt idx="180">
                  <c:v>3.1501200000000002E-7</c:v>
                </c:pt>
                <c:pt idx="181">
                  <c:v>3.2241199999999999E-7</c:v>
                </c:pt>
                <c:pt idx="182">
                  <c:v>3.1781249999999997E-7</c:v>
                </c:pt>
                <c:pt idx="183">
                  <c:v>3.2501249999999999E-7</c:v>
                </c:pt>
                <c:pt idx="184">
                  <c:v>3.1101150000000002E-7</c:v>
                </c:pt>
                <c:pt idx="185">
                  <c:v>3.21812E-7</c:v>
                </c:pt>
                <c:pt idx="186">
                  <c:v>3.10612E-7</c:v>
                </c:pt>
                <c:pt idx="187">
                  <c:v>3.1441200000000002E-7</c:v>
                </c:pt>
                <c:pt idx="188">
                  <c:v>3.2601250000000001E-7</c:v>
                </c:pt>
                <c:pt idx="189">
                  <c:v>3.3321299999999998E-7</c:v>
                </c:pt>
                <c:pt idx="190">
                  <c:v>3.0841149999999998E-7</c:v>
                </c:pt>
                <c:pt idx="191">
                  <c:v>3.2841299999999999E-7</c:v>
                </c:pt>
                <c:pt idx="192">
                  <c:v>3.0641149999999999E-7</c:v>
                </c:pt>
                <c:pt idx="193">
                  <c:v>3.2321250000000001E-7</c:v>
                </c:pt>
                <c:pt idx="194">
                  <c:v>3.17612E-7</c:v>
                </c:pt>
                <c:pt idx="195">
                  <c:v>3.2561249999999998E-7</c:v>
                </c:pt>
                <c:pt idx="196">
                  <c:v>3.238125E-7</c:v>
                </c:pt>
                <c:pt idx="197">
                  <c:v>3.19012E-7</c:v>
                </c:pt>
                <c:pt idx="198">
                  <c:v>3.1941249999999999E-7</c:v>
                </c:pt>
                <c:pt idx="199">
                  <c:v>3.2321250000000001E-7</c:v>
                </c:pt>
                <c:pt idx="200">
                  <c:v>3.210125E-7</c:v>
                </c:pt>
                <c:pt idx="201">
                  <c:v>3.3001249999999999E-7</c:v>
                </c:pt>
                <c:pt idx="202">
                  <c:v>3.196125E-7</c:v>
                </c:pt>
                <c:pt idx="203">
                  <c:v>3.224125E-7</c:v>
                </c:pt>
                <c:pt idx="204">
                  <c:v>3.2441249999999999E-7</c:v>
                </c:pt>
                <c:pt idx="205">
                  <c:v>3.2841249999999998E-7</c:v>
                </c:pt>
                <c:pt idx="206">
                  <c:v>3.2921249999999998E-7</c:v>
                </c:pt>
                <c:pt idx="207">
                  <c:v>3.3241299999999997E-7</c:v>
                </c:pt>
                <c:pt idx="208">
                  <c:v>3.2761250000000002E-7</c:v>
                </c:pt>
                <c:pt idx="209">
                  <c:v>3.3161300000000002E-7</c:v>
                </c:pt>
                <c:pt idx="210">
                  <c:v>3.3041250000000002E-7</c:v>
                </c:pt>
                <c:pt idx="211">
                  <c:v>3.2981299999999999E-7</c:v>
                </c:pt>
                <c:pt idx="212">
                  <c:v>3.2821250000000001E-7</c:v>
                </c:pt>
                <c:pt idx="213">
                  <c:v>3.41213E-7</c:v>
                </c:pt>
                <c:pt idx="214">
                  <c:v>3.280125E-7</c:v>
                </c:pt>
                <c:pt idx="215">
                  <c:v>3.3241299999999997E-7</c:v>
                </c:pt>
                <c:pt idx="216">
                  <c:v>3.2221249999999999E-7</c:v>
                </c:pt>
                <c:pt idx="217">
                  <c:v>3.3521300000000003E-7</c:v>
                </c:pt>
                <c:pt idx="218">
                  <c:v>3.2481250000000002E-7</c:v>
                </c:pt>
                <c:pt idx="219">
                  <c:v>3.3261299999999999E-7</c:v>
                </c:pt>
                <c:pt idx="220">
                  <c:v>3.3541250000000003E-7</c:v>
                </c:pt>
                <c:pt idx="221">
                  <c:v>3.4281300000000001E-7</c:v>
                </c:pt>
                <c:pt idx="222">
                  <c:v>3.336125E-7</c:v>
                </c:pt>
                <c:pt idx="223">
                  <c:v>3.3881299999999998E-7</c:v>
                </c:pt>
                <c:pt idx="224">
                  <c:v>3.3021250000000001E-7</c:v>
                </c:pt>
                <c:pt idx="225">
                  <c:v>3.4361300000000002E-7</c:v>
                </c:pt>
                <c:pt idx="226">
                  <c:v>3.3721300000000002E-7</c:v>
                </c:pt>
                <c:pt idx="227">
                  <c:v>3.4221300000000002E-7</c:v>
                </c:pt>
                <c:pt idx="228">
                  <c:v>3.4461299999999999E-7</c:v>
                </c:pt>
                <c:pt idx="229">
                  <c:v>3.3541299999999999E-7</c:v>
                </c:pt>
                <c:pt idx="230">
                  <c:v>3.4081300000000002E-7</c:v>
                </c:pt>
                <c:pt idx="231">
                  <c:v>3.5461350000000001E-7</c:v>
                </c:pt>
                <c:pt idx="232">
                  <c:v>3.4101299999999998E-7</c:v>
                </c:pt>
                <c:pt idx="233">
                  <c:v>3.4941299999999998E-7</c:v>
                </c:pt>
                <c:pt idx="234">
                  <c:v>3.5001349999999999E-7</c:v>
                </c:pt>
                <c:pt idx="235">
                  <c:v>3.42613E-7</c:v>
                </c:pt>
                <c:pt idx="236">
                  <c:v>3.4701350000000003E-7</c:v>
                </c:pt>
                <c:pt idx="237">
                  <c:v>3.4741299999999999E-7</c:v>
                </c:pt>
                <c:pt idx="238">
                  <c:v>3.5401350000000002E-7</c:v>
                </c:pt>
                <c:pt idx="239">
                  <c:v>3.5701349999999998E-7</c:v>
                </c:pt>
                <c:pt idx="240">
                  <c:v>3.5381350000000001E-7</c:v>
                </c:pt>
                <c:pt idx="241">
                  <c:v>3.56414E-7</c:v>
                </c:pt>
                <c:pt idx="242">
                  <c:v>3.5321350000000001E-7</c:v>
                </c:pt>
                <c:pt idx="243">
                  <c:v>3.5021299999999999E-7</c:v>
                </c:pt>
                <c:pt idx="244">
                  <c:v>3.5101350000000001E-7</c:v>
                </c:pt>
                <c:pt idx="245">
                  <c:v>3.5081349999999999E-7</c:v>
                </c:pt>
                <c:pt idx="246">
                  <c:v>3.6261399999999999E-7</c:v>
                </c:pt>
                <c:pt idx="247">
                  <c:v>3.7001400000000002E-7</c:v>
                </c:pt>
                <c:pt idx="248">
                  <c:v>3.516135E-7</c:v>
                </c:pt>
                <c:pt idx="249">
                  <c:v>3.6321399999999999E-7</c:v>
                </c:pt>
                <c:pt idx="250">
                  <c:v>3.594135E-7</c:v>
                </c:pt>
                <c:pt idx="251">
                  <c:v>3.7161399999999998E-7</c:v>
                </c:pt>
                <c:pt idx="252">
                  <c:v>3.69014E-7</c:v>
                </c:pt>
                <c:pt idx="253">
                  <c:v>3.6381399999999998E-7</c:v>
                </c:pt>
                <c:pt idx="254">
                  <c:v>3.6241399999999998E-7</c:v>
                </c:pt>
                <c:pt idx="255">
                  <c:v>3.7741450000000001E-7</c:v>
                </c:pt>
                <c:pt idx="256">
                  <c:v>3.6561400000000001E-7</c:v>
                </c:pt>
                <c:pt idx="257">
                  <c:v>3.822145E-7</c:v>
                </c:pt>
                <c:pt idx="258">
                  <c:v>3.7561449999999998E-7</c:v>
                </c:pt>
                <c:pt idx="259">
                  <c:v>3.8321499999999998E-7</c:v>
                </c:pt>
                <c:pt idx="260">
                  <c:v>3.7381399999999999E-7</c:v>
                </c:pt>
                <c:pt idx="261">
                  <c:v>3.7961450000000001E-7</c:v>
                </c:pt>
                <c:pt idx="262">
                  <c:v>3.7821450000000001E-7</c:v>
                </c:pt>
                <c:pt idx="263">
                  <c:v>3.9161499999999998E-7</c:v>
                </c:pt>
                <c:pt idx="264">
                  <c:v>3.8121449999999998E-7</c:v>
                </c:pt>
                <c:pt idx="265">
                  <c:v>4.0361549999999999E-7</c:v>
                </c:pt>
                <c:pt idx="266">
                  <c:v>3.9501500000000002E-7</c:v>
                </c:pt>
                <c:pt idx="267">
                  <c:v>3.9221500000000002E-7</c:v>
                </c:pt>
                <c:pt idx="268">
                  <c:v>4.0201549999999998E-7</c:v>
                </c:pt>
                <c:pt idx="269">
                  <c:v>3.9081500000000002E-7</c:v>
                </c:pt>
                <c:pt idx="270">
                  <c:v>3.9781549999999998E-7</c:v>
                </c:pt>
                <c:pt idx="271">
                  <c:v>4.1841600000000001E-7</c:v>
                </c:pt>
                <c:pt idx="272">
                  <c:v>4.16216E-7</c:v>
                </c:pt>
                <c:pt idx="273">
                  <c:v>4.2361649999999999E-7</c:v>
                </c:pt>
                <c:pt idx="274">
                  <c:v>3.99615E-7</c:v>
                </c:pt>
                <c:pt idx="275">
                  <c:v>4.1661599999999998E-7</c:v>
                </c:pt>
                <c:pt idx="276">
                  <c:v>4.2841649999999998E-7</c:v>
                </c:pt>
                <c:pt idx="277">
                  <c:v>4.3101650000000001E-7</c:v>
                </c:pt>
                <c:pt idx="278">
                  <c:v>4.336165E-7</c:v>
                </c:pt>
                <c:pt idx="279">
                  <c:v>4.4041699999999999E-7</c:v>
                </c:pt>
                <c:pt idx="280">
                  <c:v>4.2981649999999998E-7</c:v>
                </c:pt>
                <c:pt idx="281">
                  <c:v>4.5361699999999998E-7</c:v>
                </c:pt>
                <c:pt idx="282">
                  <c:v>4.4041649999999998E-7</c:v>
                </c:pt>
                <c:pt idx="283">
                  <c:v>4.5101750000000001E-7</c:v>
                </c:pt>
                <c:pt idx="284">
                  <c:v>4.5601750000000001E-7</c:v>
                </c:pt>
                <c:pt idx="285">
                  <c:v>4.6101799999999998E-7</c:v>
                </c:pt>
                <c:pt idx="286">
                  <c:v>4.6441800000000002E-7</c:v>
                </c:pt>
                <c:pt idx="287">
                  <c:v>4.7781799999999997E-7</c:v>
                </c:pt>
                <c:pt idx="288">
                  <c:v>4.6941750000000001E-7</c:v>
                </c:pt>
                <c:pt idx="289">
                  <c:v>4.8481849999999998E-7</c:v>
                </c:pt>
                <c:pt idx="290">
                  <c:v>4.8141850000000004E-7</c:v>
                </c:pt>
                <c:pt idx="291">
                  <c:v>4.9361900000000002E-7</c:v>
                </c:pt>
                <c:pt idx="292">
                  <c:v>4.9441899999999998E-7</c:v>
                </c:pt>
                <c:pt idx="293">
                  <c:v>4.9521900000000004E-7</c:v>
                </c:pt>
                <c:pt idx="294">
                  <c:v>5.0641950000000004E-7</c:v>
                </c:pt>
                <c:pt idx="295">
                  <c:v>5.0501900000000003E-7</c:v>
                </c:pt>
                <c:pt idx="296">
                  <c:v>5.1101949999999997E-7</c:v>
                </c:pt>
                <c:pt idx="297">
                  <c:v>5.3061999999999997E-7</c:v>
                </c:pt>
                <c:pt idx="298">
                  <c:v>5.2641999999999997E-7</c:v>
                </c:pt>
                <c:pt idx="299">
                  <c:v>5.3522050000000001E-7</c:v>
                </c:pt>
                <c:pt idx="300">
                  <c:v>5.3822050000000003E-7</c:v>
                </c:pt>
                <c:pt idx="301">
                  <c:v>5.49021E-7</c:v>
                </c:pt>
                <c:pt idx="302">
                  <c:v>5.5742150000000001E-7</c:v>
                </c:pt>
                <c:pt idx="303">
                  <c:v>5.7042150000000004E-7</c:v>
                </c:pt>
                <c:pt idx="304">
                  <c:v>5.6762150000000004E-7</c:v>
                </c:pt>
                <c:pt idx="305">
                  <c:v>5.7882200000000005E-7</c:v>
                </c:pt>
                <c:pt idx="306">
                  <c:v>5.7322200000000005E-7</c:v>
                </c:pt>
                <c:pt idx="307">
                  <c:v>5.9342249999999999E-7</c:v>
                </c:pt>
                <c:pt idx="308">
                  <c:v>6.0122299999999996E-7</c:v>
                </c:pt>
                <c:pt idx="309">
                  <c:v>5.9542250000000004E-7</c:v>
                </c:pt>
                <c:pt idx="310">
                  <c:v>6.058235E-7</c:v>
                </c:pt>
                <c:pt idx="311">
                  <c:v>6.2502399999999997E-7</c:v>
                </c:pt>
                <c:pt idx="312">
                  <c:v>6.2142350000000001E-7</c:v>
                </c:pt>
                <c:pt idx="313">
                  <c:v>6.4302499999999998E-7</c:v>
                </c:pt>
                <c:pt idx="314">
                  <c:v>6.3542450000000003E-7</c:v>
                </c:pt>
                <c:pt idx="315">
                  <c:v>6.572255E-7</c:v>
                </c:pt>
                <c:pt idx="316">
                  <c:v>6.5942500000000004E-7</c:v>
                </c:pt>
                <c:pt idx="317">
                  <c:v>6.5502500000000003E-7</c:v>
                </c:pt>
                <c:pt idx="318">
                  <c:v>6.5682549999999997E-7</c:v>
                </c:pt>
                <c:pt idx="319">
                  <c:v>6.6682549999999998E-7</c:v>
                </c:pt>
                <c:pt idx="320">
                  <c:v>6.7602550000000003E-7</c:v>
                </c:pt>
                <c:pt idx="321">
                  <c:v>6.8762599999999997E-7</c:v>
                </c:pt>
                <c:pt idx="322">
                  <c:v>6.8902599999999997E-7</c:v>
                </c:pt>
                <c:pt idx="323">
                  <c:v>7.01827E-7</c:v>
                </c:pt>
                <c:pt idx="324">
                  <c:v>7.128275E-7</c:v>
                </c:pt>
                <c:pt idx="325">
                  <c:v>7.1882750000000002E-7</c:v>
                </c:pt>
                <c:pt idx="326">
                  <c:v>7.2202799999999996E-7</c:v>
                </c:pt>
                <c:pt idx="327">
                  <c:v>7.35228E-7</c:v>
                </c:pt>
                <c:pt idx="328">
                  <c:v>7.2882800000000005E-7</c:v>
                </c:pt>
                <c:pt idx="329">
                  <c:v>7.3802850000000001E-7</c:v>
                </c:pt>
                <c:pt idx="330">
                  <c:v>7.3962800000000001E-7</c:v>
                </c:pt>
                <c:pt idx="331">
                  <c:v>7.5622900000000001E-7</c:v>
                </c:pt>
                <c:pt idx="332">
                  <c:v>7.56029E-7</c:v>
                </c:pt>
                <c:pt idx="333">
                  <c:v>7.6182900000000001E-7</c:v>
                </c:pt>
                <c:pt idx="334">
                  <c:v>7.7182950000000004E-7</c:v>
                </c:pt>
                <c:pt idx="335">
                  <c:v>7.7202950000000005E-7</c:v>
                </c:pt>
                <c:pt idx="336">
                  <c:v>7.7283000000000002E-7</c:v>
                </c:pt>
                <c:pt idx="337">
                  <c:v>7.8642999999999998E-7</c:v>
                </c:pt>
                <c:pt idx="338">
                  <c:v>7.8703000000000003E-7</c:v>
                </c:pt>
                <c:pt idx="339">
                  <c:v>7.9963050000000003E-7</c:v>
                </c:pt>
                <c:pt idx="340">
                  <c:v>7.8703000000000003E-7</c:v>
                </c:pt>
                <c:pt idx="341">
                  <c:v>7.9162999999999995E-7</c:v>
                </c:pt>
                <c:pt idx="342">
                  <c:v>7.9362999999999999E-7</c:v>
                </c:pt>
                <c:pt idx="343">
                  <c:v>8.0763100000000001E-7</c:v>
                </c:pt>
                <c:pt idx="344">
                  <c:v>7.8803E-7</c:v>
                </c:pt>
                <c:pt idx="345">
                  <c:v>8.0263099999999996E-7</c:v>
                </c:pt>
                <c:pt idx="346">
                  <c:v>7.8683050000000003E-7</c:v>
                </c:pt>
                <c:pt idx="347">
                  <c:v>8.0643100000000003E-7</c:v>
                </c:pt>
                <c:pt idx="348">
                  <c:v>8.0383100000000005E-7</c:v>
                </c:pt>
                <c:pt idx="349">
                  <c:v>8.0383050000000003E-7</c:v>
                </c:pt>
                <c:pt idx="350">
                  <c:v>8.006305E-7</c:v>
                </c:pt>
                <c:pt idx="351">
                  <c:v>8.0623100000000001E-7</c:v>
                </c:pt>
                <c:pt idx="352">
                  <c:v>8.0103100000000005E-7</c:v>
                </c:pt>
                <c:pt idx="353">
                  <c:v>7.9823050000000004E-7</c:v>
                </c:pt>
                <c:pt idx="354">
                  <c:v>7.9003049999999995E-7</c:v>
                </c:pt>
                <c:pt idx="355">
                  <c:v>7.9903049999999999E-7</c:v>
                </c:pt>
                <c:pt idx="356">
                  <c:v>7.8723000000000004E-7</c:v>
                </c:pt>
                <c:pt idx="357">
                  <c:v>7.8602999999999995E-7</c:v>
                </c:pt>
                <c:pt idx="358">
                  <c:v>7.7942999999999999E-7</c:v>
                </c:pt>
                <c:pt idx="359">
                  <c:v>7.8222999999999998E-7</c:v>
                </c:pt>
                <c:pt idx="360">
                  <c:v>7.6742950000000002E-7</c:v>
                </c:pt>
                <c:pt idx="361">
                  <c:v>7.7082949999999996E-7</c:v>
                </c:pt>
                <c:pt idx="362">
                  <c:v>7.5842899999999997E-7</c:v>
                </c:pt>
                <c:pt idx="363">
                  <c:v>7.6482900000000003E-7</c:v>
                </c:pt>
                <c:pt idx="364">
                  <c:v>7.5722899999999998E-7</c:v>
                </c:pt>
                <c:pt idx="365">
                  <c:v>7.4842899999999996E-7</c:v>
                </c:pt>
                <c:pt idx="366">
                  <c:v>7.3682800000000001E-7</c:v>
                </c:pt>
                <c:pt idx="367">
                  <c:v>7.3722800000000004E-7</c:v>
                </c:pt>
                <c:pt idx="368">
                  <c:v>7.35228E-7</c:v>
                </c:pt>
                <c:pt idx="369">
                  <c:v>7.2462800000000005E-7</c:v>
                </c:pt>
                <c:pt idx="370">
                  <c:v>7.0582699999999998E-7</c:v>
                </c:pt>
                <c:pt idx="371">
                  <c:v>7.0482700000000002E-7</c:v>
                </c:pt>
                <c:pt idx="372">
                  <c:v>7.0022699999999999E-7</c:v>
                </c:pt>
                <c:pt idx="373">
                  <c:v>6.9082599999999999E-7</c:v>
                </c:pt>
                <c:pt idx="374">
                  <c:v>6.8142600000000003E-7</c:v>
                </c:pt>
                <c:pt idx="375">
                  <c:v>6.8702600000000003E-7</c:v>
                </c:pt>
                <c:pt idx="376">
                  <c:v>6.7422600000000002E-7</c:v>
                </c:pt>
                <c:pt idx="377">
                  <c:v>6.7082549999999996E-7</c:v>
                </c:pt>
                <c:pt idx="378">
                  <c:v>6.5202500000000002E-7</c:v>
                </c:pt>
                <c:pt idx="379">
                  <c:v>6.51825E-7</c:v>
                </c:pt>
                <c:pt idx="380">
                  <c:v>6.4702499999999996E-7</c:v>
                </c:pt>
                <c:pt idx="381">
                  <c:v>6.4482449999999999E-7</c:v>
                </c:pt>
                <c:pt idx="382">
                  <c:v>6.3082399999999998E-7</c:v>
                </c:pt>
                <c:pt idx="383">
                  <c:v>6.2042400000000005E-7</c:v>
                </c:pt>
                <c:pt idx="384">
                  <c:v>6.0962349999999997E-7</c:v>
                </c:pt>
                <c:pt idx="385">
                  <c:v>6.2322400000000005E-7</c:v>
                </c:pt>
                <c:pt idx="386">
                  <c:v>6.0122299999999996E-7</c:v>
                </c:pt>
                <c:pt idx="387">
                  <c:v>5.9922300000000002E-7</c:v>
                </c:pt>
                <c:pt idx="388">
                  <c:v>5.9682300000000005E-7</c:v>
                </c:pt>
                <c:pt idx="389">
                  <c:v>5.8422250000000004E-7</c:v>
                </c:pt>
                <c:pt idx="390">
                  <c:v>5.7502199999999997E-7</c:v>
                </c:pt>
                <c:pt idx="391">
                  <c:v>5.8182199999999995E-7</c:v>
                </c:pt>
                <c:pt idx="392">
                  <c:v>5.54621E-7</c:v>
                </c:pt>
                <c:pt idx="393">
                  <c:v>5.7342199999999996E-7</c:v>
                </c:pt>
                <c:pt idx="394">
                  <c:v>5.54621E-7</c:v>
                </c:pt>
                <c:pt idx="395">
                  <c:v>5.50421E-7</c:v>
                </c:pt>
                <c:pt idx="396">
                  <c:v>5.4942100000000003E-7</c:v>
                </c:pt>
                <c:pt idx="397">
                  <c:v>5.4262050000000004E-7</c:v>
                </c:pt>
                <c:pt idx="398">
                  <c:v>5.364205E-7</c:v>
                </c:pt>
                <c:pt idx="399">
                  <c:v>5.3662050000000001E-7</c:v>
                </c:pt>
                <c:pt idx="400">
                  <c:v>5.2862000000000003E-7</c:v>
                </c:pt>
                <c:pt idx="401">
                  <c:v>5.2862000000000003E-7</c:v>
                </c:pt>
                <c:pt idx="402">
                  <c:v>5.1641999999999996E-7</c:v>
                </c:pt>
                <c:pt idx="403">
                  <c:v>5.2282000000000002E-7</c:v>
                </c:pt>
                <c:pt idx="404">
                  <c:v>5.1481950000000004E-7</c:v>
                </c:pt>
                <c:pt idx="405">
                  <c:v>5.0841949999999998E-7</c:v>
                </c:pt>
                <c:pt idx="406">
                  <c:v>5.07419E-7</c:v>
                </c:pt>
                <c:pt idx="407">
                  <c:v>5.1241999999999998E-7</c:v>
                </c:pt>
                <c:pt idx="408">
                  <c:v>4.9401900000000005E-7</c:v>
                </c:pt>
                <c:pt idx="409">
                  <c:v>4.9161899999999998E-7</c:v>
                </c:pt>
                <c:pt idx="410">
                  <c:v>4.8341849999999998E-7</c:v>
                </c:pt>
                <c:pt idx="411">
                  <c:v>4.9341900000000001E-7</c:v>
                </c:pt>
                <c:pt idx="412">
                  <c:v>4.8301849999999995E-7</c:v>
                </c:pt>
                <c:pt idx="413">
                  <c:v>4.8341849999999998E-7</c:v>
                </c:pt>
                <c:pt idx="414">
                  <c:v>4.822185E-7</c:v>
                </c:pt>
                <c:pt idx="415">
                  <c:v>4.9161899999999998E-7</c:v>
                </c:pt>
                <c:pt idx="416">
                  <c:v>4.71818E-7</c:v>
                </c:pt>
                <c:pt idx="417">
                  <c:v>4.7881849999999995E-7</c:v>
                </c:pt>
                <c:pt idx="418">
                  <c:v>4.6861800000000002E-7</c:v>
                </c:pt>
                <c:pt idx="419">
                  <c:v>4.8201849999999998E-7</c:v>
                </c:pt>
                <c:pt idx="420">
                  <c:v>4.7101799999999999E-7</c:v>
                </c:pt>
                <c:pt idx="421">
                  <c:v>4.6581800000000002E-7</c:v>
                </c:pt>
                <c:pt idx="422">
                  <c:v>4.7381799999999999E-7</c:v>
                </c:pt>
                <c:pt idx="423">
                  <c:v>4.7521799999999999E-7</c:v>
                </c:pt>
                <c:pt idx="424">
                  <c:v>4.6101799999999998E-7</c:v>
                </c:pt>
                <c:pt idx="425">
                  <c:v>4.7841800000000002E-7</c:v>
                </c:pt>
                <c:pt idx="426">
                  <c:v>4.6101799999999998E-7</c:v>
                </c:pt>
                <c:pt idx="427">
                  <c:v>4.6201749999999999E-7</c:v>
                </c:pt>
                <c:pt idx="428">
                  <c:v>4.58418E-7</c:v>
                </c:pt>
                <c:pt idx="429">
                  <c:v>4.5321750000000001E-7</c:v>
                </c:pt>
                <c:pt idx="430">
                  <c:v>4.6441800000000002E-7</c:v>
                </c:pt>
                <c:pt idx="431">
                  <c:v>4.66218E-7</c:v>
                </c:pt>
                <c:pt idx="432">
                  <c:v>4.5441699999999999E-7</c:v>
                </c:pt>
                <c:pt idx="433">
                  <c:v>4.6741799999999998E-7</c:v>
                </c:pt>
                <c:pt idx="434">
                  <c:v>4.49617E-7</c:v>
                </c:pt>
                <c:pt idx="435">
                  <c:v>4.6041799999999999E-7</c:v>
                </c:pt>
                <c:pt idx="436">
                  <c:v>4.6821799999999999E-7</c:v>
                </c:pt>
                <c:pt idx="437">
                  <c:v>4.5621749999999998E-7</c:v>
                </c:pt>
                <c:pt idx="438">
                  <c:v>4.5701749999999998E-7</c:v>
                </c:pt>
                <c:pt idx="439">
                  <c:v>4.6281800000000001E-7</c:v>
                </c:pt>
                <c:pt idx="440">
                  <c:v>4.4781700000000002E-7</c:v>
                </c:pt>
                <c:pt idx="441">
                  <c:v>4.6521799999999998E-7</c:v>
                </c:pt>
                <c:pt idx="442">
                  <c:v>4.5541700000000001E-7</c:v>
                </c:pt>
                <c:pt idx="443">
                  <c:v>4.62018E-7</c:v>
                </c:pt>
                <c:pt idx="444">
                  <c:v>4.64818E-7</c:v>
                </c:pt>
                <c:pt idx="445">
                  <c:v>4.6141800000000001E-7</c:v>
                </c:pt>
                <c:pt idx="446">
                  <c:v>4.6221800000000002E-7</c:v>
                </c:pt>
                <c:pt idx="447">
                  <c:v>4.60618E-7</c:v>
                </c:pt>
                <c:pt idx="448">
                  <c:v>4.5541750000000002E-7</c:v>
                </c:pt>
                <c:pt idx="449">
                  <c:v>4.6521750000000002E-7</c:v>
                </c:pt>
                <c:pt idx="450">
                  <c:v>4.5681750000000002E-7</c:v>
                </c:pt>
                <c:pt idx="451">
                  <c:v>4.6581800000000002E-7</c:v>
                </c:pt>
                <c:pt idx="452">
                  <c:v>4.5781749999999999E-7</c:v>
                </c:pt>
                <c:pt idx="453">
                  <c:v>4.6321750000000003E-7</c:v>
                </c:pt>
                <c:pt idx="454">
                  <c:v>4.6121799999999999E-7</c:v>
                </c:pt>
                <c:pt idx="455">
                  <c:v>4.72618E-7</c:v>
                </c:pt>
                <c:pt idx="456">
                  <c:v>4.6141800000000001E-7</c:v>
                </c:pt>
                <c:pt idx="457">
                  <c:v>4.836185E-7</c:v>
                </c:pt>
                <c:pt idx="458">
                  <c:v>4.59818E-7</c:v>
                </c:pt>
                <c:pt idx="459">
                  <c:v>4.7561800000000002E-7</c:v>
                </c:pt>
                <c:pt idx="460">
                  <c:v>4.6581750000000001E-7</c:v>
                </c:pt>
                <c:pt idx="461">
                  <c:v>4.808185E-7</c:v>
                </c:pt>
                <c:pt idx="462">
                  <c:v>4.7421849999999998E-7</c:v>
                </c:pt>
                <c:pt idx="463">
                  <c:v>4.864185E-7</c:v>
                </c:pt>
                <c:pt idx="464">
                  <c:v>4.7021799999999998E-7</c:v>
                </c:pt>
                <c:pt idx="465">
                  <c:v>4.8661850000000001E-7</c:v>
                </c:pt>
                <c:pt idx="466">
                  <c:v>4.6961799999999999E-7</c:v>
                </c:pt>
                <c:pt idx="467">
                  <c:v>4.8301849999999995E-7</c:v>
                </c:pt>
                <c:pt idx="468">
                  <c:v>4.9201900000000001E-7</c:v>
                </c:pt>
                <c:pt idx="469">
                  <c:v>4.8681900000000004E-7</c:v>
                </c:pt>
                <c:pt idx="470">
                  <c:v>4.74618E-7</c:v>
                </c:pt>
                <c:pt idx="471">
                  <c:v>4.8861849999999995E-7</c:v>
                </c:pt>
                <c:pt idx="472">
                  <c:v>4.8621849999999998E-7</c:v>
                </c:pt>
                <c:pt idx="473">
                  <c:v>5.0681949999999997E-7</c:v>
                </c:pt>
                <c:pt idx="474">
                  <c:v>4.8621899999999999E-7</c:v>
                </c:pt>
                <c:pt idx="475">
                  <c:v>4.9461899999999999E-7</c:v>
                </c:pt>
                <c:pt idx="476">
                  <c:v>4.9661900000000003E-7</c:v>
                </c:pt>
                <c:pt idx="477">
                  <c:v>4.9661900000000003E-7</c:v>
                </c:pt>
                <c:pt idx="478">
                  <c:v>4.9981899999999996E-7</c:v>
                </c:pt>
                <c:pt idx="479">
                  <c:v>5.03219E-7</c:v>
                </c:pt>
                <c:pt idx="480">
                  <c:v>4.9641900000000002E-7</c:v>
                </c:pt>
                <c:pt idx="481">
                  <c:v>5.1121999999999999E-7</c:v>
                </c:pt>
                <c:pt idx="482">
                  <c:v>4.9981899999999996E-7</c:v>
                </c:pt>
                <c:pt idx="483">
                  <c:v>5.0581899999999998E-7</c:v>
                </c:pt>
                <c:pt idx="484">
                  <c:v>5.0061900000000002E-7</c:v>
                </c:pt>
                <c:pt idx="485">
                  <c:v>5.0761900000000001E-7</c:v>
                </c:pt>
                <c:pt idx="486">
                  <c:v>5.06019E-7</c:v>
                </c:pt>
                <c:pt idx="487">
                  <c:v>5.1261949999999998E-7</c:v>
                </c:pt>
                <c:pt idx="488">
                  <c:v>5.1121949999999998E-7</c:v>
                </c:pt>
                <c:pt idx="489">
                  <c:v>5.2702000000000002E-7</c:v>
                </c:pt>
                <c:pt idx="490">
                  <c:v>5.0581899999999998E-7</c:v>
                </c:pt>
                <c:pt idx="491">
                  <c:v>5.1862000000000002E-7</c:v>
                </c:pt>
                <c:pt idx="492">
                  <c:v>5.1882000000000004E-7</c:v>
                </c:pt>
                <c:pt idx="493">
                  <c:v>5.2302000000000003E-7</c:v>
                </c:pt>
                <c:pt idx="494">
                  <c:v>5.2562000000000002E-7</c:v>
                </c:pt>
                <c:pt idx="495">
                  <c:v>5.3122050000000003E-7</c:v>
                </c:pt>
                <c:pt idx="496">
                  <c:v>5.1681999999999999E-7</c:v>
                </c:pt>
                <c:pt idx="497">
                  <c:v>5.3702050000000004E-7</c:v>
                </c:pt>
                <c:pt idx="498">
                  <c:v>5.2722000000000003E-7</c:v>
                </c:pt>
                <c:pt idx="499">
                  <c:v>5.4542100000000005E-7</c:v>
                </c:pt>
                <c:pt idx="500">
                  <c:v>5.2822E-7</c:v>
                </c:pt>
                <c:pt idx="501">
                  <c:v>5.3202049999999998E-7</c:v>
                </c:pt>
                <c:pt idx="502">
                  <c:v>5.3102E-7</c:v>
                </c:pt>
                <c:pt idx="503">
                  <c:v>5.4342100000000001E-7</c:v>
                </c:pt>
                <c:pt idx="504">
                  <c:v>5.4582099999999997E-7</c:v>
                </c:pt>
                <c:pt idx="505">
                  <c:v>5.5722099999999998E-7</c:v>
                </c:pt>
                <c:pt idx="506">
                  <c:v>5.4542100000000005E-7</c:v>
                </c:pt>
                <c:pt idx="507">
                  <c:v>5.586215E-7</c:v>
                </c:pt>
                <c:pt idx="508">
                  <c:v>5.4722099999999997E-7</c:v>
                </c:pt>
                <c:pt idx="509">
                  <c:v>5.5942149999999995E-7</c:v>
                </c:pt>
                <c:pt idx="510">
                  <c:v>5.6502199999999996E-7</c:v>
                </c:pt>
                <c:pt idx="511">
                  <c:v>5.6082149999999995E-7</c:v>
                </c:pt>
                <c:pt idx="512">
                  <c:v>5.614215E-7</c:v>
                </c:pt>
                <c:pt idx="513">
                  <c:v>5.7202199999999996E-7</c:v>
                </c:pt>
                <c:pt idx="514">
                  <c:v>5.6102149999999997E-7</c:v>
                </c:pt>
                <c:pt idx="515">
                  <c:v>5.8002200000000003E-7</c:v>
                </c:pt>
                <c:pt idx="516">
                  <c:v>5.7382199999999999E-7</c:v>
                </c:pt>
                <c:pt idx="517">
                  <c:v>5.8062199999999997E-7</c:v>
                </c:pt>
                <c:pt idx="518">
                  <c:v>5.9462249999999998E-7</c:v>
                </c:pt>
                <c:pt idx="519">
                  <c:v>5.8922249999999999E-7</c:v>
                </c:pt>
                <c:pt idx="520">
                  <c:v>5.9462299999999999E-7</c:v>
                </c:pt>
                <c:pt idx="521">
                  <c:v>6.0262299999999996E-7</c:v>
                </c:pt>
                <c:pt idx="522">
                  <c:v>5.9142299999999996E-7</c:v>
                </c:pt>
                <c:pt idx="523">
                  <c:v>6.0202300000000002E-7</c:v>
                </c:pt>
                <c:pt idx="524">
                  <c:v>6.1262349999999998E-7</c:v>
                </c:pt>
                <c:pt idx="525">
                  <c:v>6.1222300000000004E-7</c:v>
                </c:pt>
                <c:pt idx="526">
                  <c:v>6.0622300000000001E-7</c:v>
                </c:pt>
                <c:pt idx="527">
                  <c:v>6.1682399999999999E-7</c:v>
                </c:pt>
                <c:pt idx="528">
                  <c:v>6.100235E-7</c:v>
                </c:pt>
                <c:pt idx="529">
                  <c:v>6.3282400000000003E-7</c:v>
                </c:pt>
                <c:pt idx="530">
                  <c:v>6.2562400000000002E-7</c:v>
                </c:pt>
                <c:pt idx="531">
                  <c:v>6.3142400000000003E-7</c:v>
                </c:pt>
                <c:pt idx="532">
                  <c:v>6.3002400000000003E-7</c:v>
                </c:pt>
                <c:pt idx="533">
                  <c:v>6.4342500000000001E-7</c:v>
                </c:pt>
                <c:pt idx="534">
                  <c:v>6.38024E-7</c:v>
                </c:pt>
                <c:pt idx="535">
                  <c:v>6.3842450000000004E-7</c:v>
                </c:pt>
                <c:pt idx="536">
                  <c:v>6.4802500000000003E-7</c:v>
                </c:pt>
                <c:pt idx="537">
                  <c:v>6.6682549999999998E-7</c:v>
                </c:pt>
                <c:pt idx="538">
                  <c:v>6.53225E-7</c:v>
                </c:pt>
                <c:pt idx="539">
                  <c:v>6.5642500000000003E-7</c:v>
                </c:pt>
                <c:pt idx="540">
                  <c:v>6.6062550000000004E-7</c:v>
                </c:pt>
                <c:pt idx="541">
                  <c:v>6.7302600000000003E-7</c:v>
                </c:pt>
                <c:pt idx="542">
                  <c:v>6.74026E-7</c:v>
                </c:pt>
                <c:pt idx="543">
                  <c:v>6.88026E-7</c:v>
                </c:pt>
                <c:pt idx="544">
                  <c:v>6.8302600000000004E-7</c:v>
                </c:pt>
                <c:pt idx="545">
                  <c:v>6.9362700000000002E-7</c:v>
                </c:pt>
                <c:pt idx="546">
                  <c:v>6.8542600000000001E-7</c:v>
                </c:pt>
                <c:pt idx="547">
                  <c:v>7.0422699999999997E-7</c:v>
                </c:pt>
                <c:pt idx="548">
                  <c:v>7.0822699999999995E-7</c:v>
                </c:pt>
                <c:pt idx="549">
                  <c:v>7.0642700000000003E-7</c:v>
                </c:pt>
                <c:pt idx="550">
                  <c:v>7.1622750000000004E-7</c:v>
                </c:pt>
                <c:pt idx="551">
                  <c:v>7.1562749999999999E-7</c:v>
                </c:pt>
                <c:pt idx="552">
                  <c:v>7.2162800000000003E-7</c:v>
                </c:pt>
                <c:pt idx="553">
                  <c:v>7.4042849999999998E-7</c:v>
                </c:pt>
                <c:pt idx="554">
                  <c:v>7.2722800000000003E-7</c:v>
                </c:pt>
                <c:pt idx="555">
                  <c:v>7.4422850000000005E-7</c:v>
                </c:pt>
                <c:pt idx="556">
                  <c:v>7.3742799999999995E-7</c:v>
                </c:pt>
                <c:pt idx="557">
                  <c:v>7.4882899999999999E-7</c:v>
                </c:pt>
                <c:pt idx="558">
                  <c:v>7.53229E-7</c:v>
                </c:pt>
                <c:pt idx="559">
                  <c:v>7.5862899999999998E-7</c:v>
                </c:pt>
                <c:pt idx="560">
                  <c:v>7.57429E-7</c:v>
                </c:pt>
                <c:pt idx="561">
                  <c:v>7.7042950000000004E-7</c:v>
                </c:pt>
                <c:pt idx="562">
                  <c:v>7.5842899999999997E-7</c:v>
                </c:pt>
                <c:pt idx="563">
                  <c:v>7.7922999999999997E-7</c:v>
                </c:pt>
                <c:pt idx="564">
                  <c:v>7.7423000000000002E-7</c:v>
                </c:pt>
                <c:pt idx="565">
                  <c:v>7.8263000000000001E-7</c:v>
                </c:pt>
                <c:pt idx="566">
                  <c:v>7.8963000000000001E-7</c:v>
                </c:pt>
                <c:pt idx="567">
                  <c:v>7.9863099999999997E-7</c:v>
                </c:pt>
                <c:pt idx="568">
                  <c:v>7.9983050000000005E-7</c:v>
                </c:pt>
                <c:pt idx="569">
                  <c:v>8.2303150000000002E-7</c:v>
                </c:pt>
                <c:pt idx="570">
                  <c:v>8.0623100000000001E-7</c:v>
                </c:pt>
                <c:pt idx="571">
                  <c:v>8.1143099999999998E-7</c:v>
                </c:pt>
                <c:pt idx="572">
                  <c:v>8.1463150000000002E-7</c:v>
                </c:pt>
                <c:pt idx="573">
                  <c:v>8.2583200000000003E-7</c:v>
                </c:pt>
                <c:pt idx="574">
                  <c:v>8.1663149999999996E-7</c:v>
                </c:pt>
                <c:pt idx="575">
                  <c:v>8.1983099999999998E-7</c:v>
                </c:pt>
                <c:pt idx="576">
                  <c:v>8.2283150000000001E-7</c:v>
                </c:pt>
                <c:pt idx="577">
                  <c:v>8.3763199999999997E-7</c:v>
                </c:pt>
                <c:pt idx="578">
                  <c:v>8.3583200000000004E-7</c:v>
                </c:pt>
                <c:pt idx="579">
                  <c:v>8.4943250000000002E-7</c:v>
                </c:pt>
                <c:pt idx="580">
                  <c:v>8.4943250000000002E-7</c:v>
                </c:pt>
                <c:pt idx="581">
                  <c:v>8.4463199999999996E-7</c:v>
                </c:pt>
                <c:pt idx="582">
                  <c:v>8.5103250000000003E-7</c:v>
                </c:pt>
                <c:pt idx="583">
                  <c:v>8.6063300000000003E-7</c:v>
                </c:pt>
                <c:pt idx="584">
                  <c:v>8.6423350000000095E-7</c:v>
                </c:pt>
                <c:pt idx="585">
                  <c:v>8.7243349999999998E-7</c:v>
                </c:pt>
                <c:pt idx="586">
                  <c:v>8.6803299999999995E-7</c:v>
                </c:pt>
                <c:pt idx="587">
                  <c:v>8.7663399999999999E-7</c:v>
                </c:pt>
                <c:pt idx="588">
                  <c:v>8.770335E-7</c:v>
                </c:pt>
                <c:pt idx="589">
                  <c:v>8.9823450000000004E-7</c:v>
                </c:pt>
                <c:pt idx="590">
                  <c:v>8.8303400000000004E-7</c:v>
                </c:pt>
                <c:pt idx="591">
                  <c:v>8.9603400000000102E-7</c:v>
                </c:pt>
                <c:pt idx="592">
                  <c:v>9.0143449999999996E-7</c:v>
                </c:pt>
                <c:pt idx="593">
                  <c:v>9.1743500000000001E-7</c:v>
                </c:pt>
                <c:pt idx="594">
                  <c:v>9.0803500000000004E-7</c:v>
                </c:pt>
                <c:pt idx="595">
                  <c:v>9.2323500000000002E-7</c:v>
                </c:pt>
                <c:pt idx="596">
                  <c:v>9.2023550000000002E-7</c:v>
                </c:pt>
                <c:pt idx="597">
                  <c:v>9.2063500000000004E-7</c:v>
                </c:pt>
                <c:pt idx="598">
                  <c:v>9.2663549999999997E-7</c:v>
                </c:pt>
                <c:pt idx="599">
                  <c:v>9.4143600000000004E-7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99A-443D-88BF-A46656AC1A08}"/>
            </c:ext>
          </c:extLst>
        </c:ser>
        <c:ser>
          <c:idx val="4"/>
          <c:order val="4"/>
          <c:tx>
            <c:strRef>
              <c:f>'120Hz'!$AT$1</c:f>
              <c:strCache>
                <c:ptCount val="1"/>
                <c:pt idx="0">
                  <c:v>PBS Spike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'120Hz'!$AT$3:$AT$602</c:f>
              <c:numCache>
                <c:formatCode>0.00E+00</c:formatCode>
                <c:ptCount val="600"/>
                <c:pt idx="0">
                  <c:v>-1.12901E-3</c:v>
                </c:pt>
                <c:pt idx="1">
                  <c:v>-2.1354899999999999E-3</c:v>
                </c:pt>
                <c:pt idx="2">
                  <c:v>-3.1274800000000002E-3</c:v>
                </c:pt>
                <c:pt idx="3">
                  <c:v>-4.1249600000000004E-3</c:v>
                </c:pt>
                <c:pt idx="4">
                  <c:v>-5.1279450000000001E-3</c:v>
                </c:pt>
                <c:pt idx="5">
                  <c:v>-6.1224299999999999E-3</c:v>
                </c:pt>
                <c:pt idx="6">
                  <c:v>-7.1214149999999999E-3</c:v>
                </c:pt>
                <c:pt idx="7">
                  <c:v>-8.1203999999999998E-3</c:v>
                </c:pt>
                <c:pt idx="8">
                  <c:v>-9.1313799999999997E-3</c:v>
                </c:pt>
                <c:pt idx="9">
                  <c:v>-1.0126400000000001E-2</c:v>
                </c:pt>
                <c:pt idx="10">
                  <c:v>-1.11339E-2</c:v>
                </c:pt>
                <c:pt idx="11">
                  <c:v>-1.21253E-2</c:v>
                </c:pt>
                <c:pt idx="12">
                  <c:v>-1.31063E-2</c:v>
                </c:pt>
                <c:pt idx="13">
                  <c:v>-1.40763E-2</c:v>
                </c:pt>
                <c:pt idx="14">
                  <c:v>-1.50963E-2</c:v>
                </c:pt>
                <c:pt idx="15">
                  <c:v>-1.60813E-2</c:v>
                </c:pt>
                <c:pt idx="16">
                  <c:v>-1.70803E-2</c:v>
                </c:pt>
                <c:pt idx="17">
                  <c:v>-1.8080700000000002E-2</c:v>
                </c:pt>
                <c:pt idx="18">
                  <c:v>-1.9073199999999998E-2</c:v>
                </c:pt>
                <c:pt idx="19">
                  <c:v>-2.0072699999999999E-2</c:v>
                </c:pt>
                <c:pt idx="20">
                  <c:v>-2.1082699999999999E-2</c:v>
                </c:pt>
                <c:pt idx="21">
                  <c:v>-2.2080700000000002E-2</c:v>
                </c:pt>
                <c:pt idx="22">
                  <c:v>-2.3075700000000001E-2</c:v>
                </c:pt>
                <c:pt idx="23">
                  <c:v>-2.4091700000000001E-2</c:v>
                </c:pt>
                <c:pt idx="24">
                  <c:v>-2.5102599999999999E-2</c:v>
                </c:pt>
                <c:pt idx="25">
                  <c:v>-2.6108099999999999E-2</c:v>
                </c:pt>
                <c:pt idx="26">
                  <c:v>-2.7128099999999999E-2</c:v>
                </c:pt>
                <c:pt idx="27">
                  <c:v>-2.8115600000000001E-2</c:v>
                </c:pt>
                <c:pt idx="28">
                  <c:v>-2.9115599999999998E-2</c:v>
                </c:pt>
                <c:pt idx="29">
                  <c:v>-3.0115599999999999E-2</c:v>
                </c:pt>
                <c:pt idx="30">
                  <c:v>-3.1107599999999999E-2</c:v>
                </c:pt>
                <c:pt idx="31">
                  <c:v>-3.2107499999999997E-2</c:v>
                </c:pt>
                <c:pt idx="32">
                  <c:v>-3.3107999999999999E-2</c:v>
                </c:pt>
                <c:pt idx="33">
                  <c:v>-3.4116500000000001E-2</c:v>
                </c:pt>
                <c:pt idx="34">
                  <c:v>-3.5123000000000001E-2</c:v>
                </c:pt>
                <c:pt idx="35">
                  <c:v>-3.6121E-2</c:v>
                </c:pt>
                <c:pt idx="36">
                  <c:v>-3.71125E-2</c:v>
                </c:pt>
                <c:pt idx="37">
                  <c:v>-3.8099399999999999E-2</c:v>
                </c:pt>
                <c:pt idx="38">
                  <c:v>-3.90649E-2</c:v>
                </c:pt>
                <c:pt idx="39">
                  <c:v>-4.0063399999999999E-2</c:v>
                </c:pt>
                <c:pt idx="40">
                  <c:v>-4.1069899999999999E-2</c:v>
                </c:pt>
                <c:pt idx="41">
                  <c:v>-4.2073899999999997E-2</c:v>
                </c:pt>
                <c:pt idx="42">
                  <c:v>-4.3060399999999999E-2</c:v>
                </c:pt>
                <c:pt idx="43">
                  <c:v>-4.4073899999999999E-2</c:v>
                </c:pt>
                <c:pt idx="44">
                  <c:v>-4.5060299999999998E-2</c:v>
                </c:pt>
                <c:pt idx="45">
                  <c:v>-4.6057300000000002E-2</c:v>
                </c:pt>
                <c:pt idx="46">
                  <c:v>-4.7062800000000002E-2</c:v>
                </c:pt>
                <c:pt idx="47">
                  <c:v>-4.8070799999999997E-2</c:v>
                </c:pt>
                <c:pt idx="48">
                  <c:v>-4.90593E-2</c:v>
                </c:pt>
                <c:pt idx="49">
                  <c:v>-5.0060800000000003E-2</c:v>
                </c:pt>
                <c:pt idx="50">
                  <c:v>-5.1087199999999999E-2</c:v>
                </c:pt>
                <c:pt idx="51">
                  <c:v>-5.2082200000000002E-2</c:v>
                </c:pt>
                <c:pt idx="52">
                  <c:v>-5.3080700000000001E-2</c:v>
                </c:pt>
                <c:pt idx="53">
                  <c:v>-5.4095200000000003E-2</c:v>
                </c:pt>
                <c:pt idx="54">
                  <c:v>-5.50917E-2</c:v>
                </c:pt>
                <c:pt idx="55">
                  <c:v>-5.6092200000000002E-2</c:v>
                </c:pt>
                <c:pt idx="56">
                  <c:v>-5.7086199999999997E-2</c:v>
                </c:pt>
                <c:pt idx="57">
                  <c:v>-5.80771E-2</c:v>
                </c:pt>
                <c:pt idx="58">
                  <c:v>-5.9091600000000001E-2</c:v>
                </c:pt>
                <c:pt idx="59">
                  <c:v>-6.0079100000000003E-2</c:v>
                </c:pt>
                <c:pt idx="60">
                  <c:v>-6.1092100000000003E-2</c:v>
                </c:pt>
                <c:pt idx="61">
                  <c:v>-6.2092099999999997E-2</c:v>
                </c:pt>
                <c:pt idx="62">
                  <c:v>-6.3086100000000006E-2</c:v>
                </c:pt>
                <c:pt idx="63">
                  <c:v>-6.4071500000000003E-2</c:v>
                </c:pt>
                <c:pt idx="64">
                  <c:v>-6.5046000000000007E-2</c:v>
                </c:pt>
                <c:pt idx="65">
                  <c:v>-6.6044000000000005E-2</c:v>
                </c:pt>
                <c:pt idx="66">
                  <c:v>-6.7047499999999996E-2</c:v>
                </c:pt>
                <c:pt idx="67">
                  <c:v>-6.8042500000000006E-2</c:v>
                </c:pt>
                <c:pt idx="68">
                  <c:v>-6.9038000000000002E-2</c:v>
                </c:pt>
                <c:pt idx="69">
                  <c:v>-7.0046949999999997E-2</c:v>
                </c:pt>
                <c:pt idx="70">
                  <c:v>-7.1032899999999996E-2</c:v>
                </c:pt>
                <c:pt idx="71">
                  <c:v>-7.2031899999999996E-2</c:v>
                </c:pt>
                <c:pt idx="72">
                  <c:v>-7.3026900000000006E-2</c:v>
                </c:pt>
                <c:pt idx="73">
                  <c:v>-7.4041899999999994E-2</c:v>
                </c:pt>
                <c:pt idx="74">
                  <c:v>-7.5034400000000001E-2</c:v>
                </c:pt>
                <c:pt idx="75">
                  <c:v>-7.6042399999999996E-2</c:v>
                </c:pt>
                <c:pt idx="76">
                  <c:v>-7.706035E-2</c:v>
                </c:pt>
                <c:pt idx="77">
                  <c:v>-7.8061800000000001E-2</c:v>
                </c:pt>
                <c:pt idx="78">
                  <c:v>-7.9058299999999998E-2</c:v>
                </c:pt>
                <c:pt idx="79">
                  <c:v>-8.0061800000000002E-2</c:v>
                </c:pt>
                <c:pt idx="80">
                  <c:v>-8.1064300000000006E-2</c:v>
                </c:pt>
                <c:pt idx="81">
                  <c:v>-8.2062800000000005E-2</c:v>
                </c:pt>
                <c:pt idx="82">
                  <c:v>-8.3074300000000004E-2</c:v>
                </c:pt>
                <c:pt idx="83">
                  <c:v>-8.4060700000000002E-2</c:v>
                </c:pt>
                <c:pt idx="84">
                  <c:v>-8.5054699999999997E-2</c:v>
                </c:pt>
                <c:pt idx="85">
                  <c:v>-8.60567E-2</c:v>
                </c:pt>
                <c:pt idx="86">
                  <c:v>-8.7051199999999995E-2</c:v>
                </c:pt>
                <c:pt idx="87">
                  <c:v>-8.8064699999999996E-2</c:v>
                </c:pt>
                <c:pt idx="88">
                  <c:v>-8.9043700000000003E-2</c:v>
                </c:pt>
                <c:pt idx="89">
                  <c:v>-9.0035649999999995E-2</c:v>
                </c:pt>
                <c:pt idx="90">
                  <c:v>-9.1023099999999996E-2</c:v>
                </c:pt>
                <c:pt idx="91">
                  <c:v>-9.2019599999999993E-2</c:v>
                </c:pt>
                <c:pt idx="92">
                  <c:v>-9.3022099999999996E-2</c:v>
                </c:pt>
                <c:pt idx="93">
                  <c:v>-9.4006099999999995E-2</c:v>
                </c:pt>
                <c:pt idx="94">
                  <c:v>-9.50096E-2</c:v>
                </c:pt>
                <c:pt idx="95">
                  <c:v>-9.6007099999999998E-2</c:v>
                </c:pt>
                <c:pt idx="96">
                  <c:v>-9.7004049999999994E-2</c:v>
                </c:pt>
                <c:pt idx="97">
                  <c:v>-9.8009499999999999E-2</c:v>
                </c:pt>
                <c:pt idx="98">
                  <c:v>-9.9002999999999994E-2</c:v>
                </c:pt>
                <c:pt idx="99">
                  <c:v>-0.100007</c:v>
                </c:pt>
                <c:pt idx="100">
                  <c:v>-0.1010185</c:v>
                </c:pt>
                <c:pt idx="101">
                  <c:v>-0.1020245</c:v>
                </c:pt>
                <c:pt idx="102">
                  <c:v>-0.10303</c:v>
                </c:pt>
                <c:pt idx="103">
                  <c:v>-0.1040425</c:v>
                </c:pt>
                <c:pt idx="104">
                  <c:v>-0.105029</c:v>
                </c:pt>
                <c:pt idx="105">
                  <c:v>-0.10602200000000001</c:v>
                </c:pt>
                <c:pt idx="106">
                  <c:v>-0.10703699999999999</c:v>
                </c:pt>
                <c:pt idx="107">
                  <c:v>-0.1080335</c:v>
                </c:pt>
                <c:pt idx="108">
                  <c:v>-0.10903</c:v>
                </c:pt>
                <c:pt idx="109">
                  <c:v>-0.11003250000000001</c:v>
                </c:pt>
                <c:pt idx="110">
                  <c:v>-0.111041</c:v>
                </c:pt>
                <c:pt idx="111">
                  <c:v>-0.1120285</c:v>
                </c:pt>
                <c:pt idx="112">
                  <c:v>-0.113034</c:v>
                </c:pt>
                <c:pt idx="113">
                  <c:v>-0.114034</c:v>
                </c:pt>
                <c:pt idx="114">
                  <c:v>-0.1150275</c:v>
                </c:pt>
                <c:pt idx="115">
                  <c:v>-0.1159825</c:v>
                </c:pt>
                <c:pt idx="116">
                  <c:v>-0.11700099999999999</c:v>
                </c:pt>
                <c:pt idx="117">
                  <c:v>-0.117993</c:v>
                </c:pt>
                <c:pt idx="118">
                  <c:v>-0.11899700000000001</c:v>
                </c:pt>
                <c:pt idx="119">
                  <c:v>-0.119995</c:v>
                </c:pt>
                <c:pt idx="120">
                  <c:v>-0.1210005</c:v>
                </c:pt>
                <c:pt idx="121">
                  <c:v>-0.1219795</c:v>
                </c:pt>
                <c:pt idx="122">
                  <c:v>-0.12299400000000001</c:v>
                </c:pt>
                <c:pt idx="123">
                  <c:v>-0.1239915</c:v>
                </c:pt>
                <c:pt idx="124">
                  <c:v>-0.1249905</c:v>
                </c:pt>
                <c:pt idx="125">
                  <c:v>-0.12597949999999999</c:v>
                </c:pt>
                <c:pt idx="126">
                  <c:v>-0.12698799999999999</c:v>
                </c:pt>
                <c:pt idx="127">
                  <c:v>-0.12800449999999999</c:v>
                </c:pt>
                <c:pt idx="128">
                  <c:v>-0.12899749999999999</c:v>
                </c:pt>
                <c:pt idx="129">
                  <c:v>-0.1300085</c:v>
                </c:pt>
                <c:pt idx="130">
                  <c:v>-0.131021</c:v>
                </c:pt>
                <c:pt idx="131">
                  <c:v>-0.13200149999999999</c:v>
                </c:pt>
                <c:pt idx="132">
                  <c:v>-0.13301199999999999</c:v>
                </c:pt>
                <c:pt idx="133">
                  <c:v>-0.13400300000000001</c:v>
                </c:pt>
                <c:pt idx="134">
                  <c:v>-0.13501050000000001</c:v>
                </c:pt>
                <c:pt idx="135">
                  <c:v>-0.13599249999999999</c:v>
                </c:pt>
                <c:pt idx="136">
                  <c:v>-0.13699649999999999</c:v>
                </c:pt>
                <c:pt idx="137">
                  <c:v>-0.13800899999999999</c:v>
                </c:pt>
                <c:pt idx="138">
                  <c:v>-0.13899900000000001</c:v>
                </c:pt>
                <c:pt idx="139">
                  <c:v>-0.140011</c:v>
                </c:pt>
                <c:pt idx="140">
                  <c:v>-0.140982</c:v>
                </c:pt>
                <c:pt idx="141">
                  <c:v>-0.1419665</c:v>
                </c:pt>
                <c:pt idx="142">
                  <c:v>-0.14296</c:v>
                </c:pt>
                <c:pt idx="143">
                  <c:v>-0.14396900000000001</c:v>
                </c:pt>
                <c:pt idx="144">
                  <c:v>-0.14496000000000001</c:v>
                </c:pt>
                <c:pt idx="145">
                  <c:v>-0.14595749999999999</c:v>
                </c:pt>
                <c:pt idx="146">
                  <c:v>-0.14696300000000001</c:v>
                </c:pt>
                <c:pt idx="147">
                  <c:v>-0.14795900000000001</c:v>
                </c:pt>
                <c:pt idx="148">
                  <c:v>-0.14895249999999999</c:v>
                </c:pt>
                <c:pt idx="149">
                  <c:v>-0.14996000000000001</c:v>
                </c:pt>
                <c:pt idx="150">
                  <c:v>-0.1509655</c:v>
                </c:pt>
                <c:pt idx="151">
                  <c:v>-0.15196100000000001</c:v>
                </c:pt>
                <c:pt idx="152">
                  <c:v>-0.15296399999999999</c:v>
                </c:pt>
                <c:pt idx="153">
                  <c:v>-0.153972</c:v>
                </c:pt>
                <c:pt idx="154">
                  <c:v>-0.154998</c:v>
                </c:pt>
                <c:pt idx="155">
                  <c:v>-0.15598049999999999</c:v>
                </c:pt>
                <c:pt idx="156">
                  <c:v>-0.15698699999999999</c:v>
                </c:pt>
                <c:pt idx="157">
                  <c:v>-0.1579855</c:v>
                </c:pt>
                <c:pt idx="158">
                  <c:v>-0.158994</c:v>
                </c:pt>
                <c:pt idx="159">
                  <c:v>-0.15998699999999999</c:v>
                </c:pt>
                <c:pt idx="160">
                  <c:v>-0.16097500000000001</c:v>
                </c:pt>
                <c:pt idx="161">
                  <c:v>-0.16198100000000001</c:v>
                </c:pt>
                <c:pt idx="162">
                  <c:v>-0.162994</c:v>
                </c:pt>
                <c:pt idx="163">
                  <c:v>-0.16399549999999999</c:v>
                </c:pt>
                <c:pt idx="164">
                  <c:v>-0.16499150000000001</c:v>
                </c:pt>
                <c:pt idx="165">
                  <c:v>-0.16597000000000001</c:v>
                </c:pt>
                <c:pt idx="166">
                  <c:v>-0.16695699999999999</c:v>
                </c:pt>
                <c:pt idx="167">
                  <c:v>-0.167939</c:v>
                </c:pt>
                <c:pt idx="168">
                  <c:v>-0.16895199999999999</c:v>
                </c:pt>
                <c:pt idx="169">
                  <c:v>-0.16993249999999999</c:v>
                </c:pt>
                <c:pt idx="170">
                  <c:v>-0.170957</c:v>
                </c:pt>
                <c:pt idx="171">
                  <c:v>-0.1719435</c:v>
                </c:pt>
                <c:pt idx="172">
                  <c:v>-0.17292750000000001</c:v>
                </c:pt>
                <c:pt idx="173">
                  <c:v>-0.17392850000000001</c:v>
                </c:pt>
                <c:pt idx="174">
                  <c:v>-0.17494499999999999</c:v>
                </c:pt>
                <c:pt idx="175">
                  <c:v>-0.17593600000000001</c:v>
                </c:pt>
                <c:pt idx="176">
                  <c:v>-0.1769365</c:v>
                </c:pt>
                <c:pt idx="177">
                  <c:v>-0.1779365</c:v>
                </c:pt>
                <c:pt idx="178">
                  <c:v>-0.17896300000000001</c:v>
                </c:pt>
                <c:pt idx="179">
                  <c:v>-0.17997450000000001</c:v>
                </c:pt>
                <c:pt idx="180">
                  <c:v>-0.180976</c:v>
                </c:pt>
                <c:pt idx="181">
                  <c:v>-0.1819675</c:v>
                </c:pt>
                <c:pt idx="182">
                  <c:v>-0.18297949999999999</c:v>
                </c:pt>
                <c:pt idx="183">
                  <c:v>-0.18396999999999999</c:v>
                </c:pt>
                <c:pt idx="184">
                  <c:v>-0.18497250000000001</c:v>
                </c:pt>
                <c:pt idx="185">
                  <c:v>-0.18596499999999999</c:v>
                </c:pt>
                <c:pt idx="186">
                  <c:v>-0.1869625</c:v>
                </c:pt>
                <c:pt idx="187">
                  <c:v>-0.18796550000000001</c:v>
                </c:pt>
                <c:pt idx="188">
                  <c:v>-0.18896950000000001</c:v>
                </c:pt>
                <c:pt idx="189">
                  <c:v>-0.18997249999999999</c:v>
                </c:pt>
                <c:pt idx="190">
                  <c:v>-0.19096250000000001</c:v>
                </c:pt>
                <c:pt idx="191">
                  <c:v>-0.191945</c:v>
                </c:pt>
                <c:pt idx="192">
                  <c:v>-0.19292999999999999</c:v>
                </c:pt>
                <c:pt idx="193">
                  <c:v>-0.19392999999999999</c:v>
                </c:pt>
                <c:pt idx="194">
                  <c:v>-0.19492699999999999</c:v>
                </c:pt>
                <c:pt idx="195">
                  <c:v>-0.19592850000000001</c:v>
                </c:pt>
                <c:pt idx="196">
                  <c:v>-0.1969255</c:v>
                </c:pt>
                <c:pt idx="197">
                  <c:v>-0.19792499999999999</c:v>
                </c:pt>
                <c:pt idx="198">
                  <c:v>-0.1989175</c:v>
                </c:pt>
                <c:pt idx="199">
                  <c:v>-0.19992199999999999</c:v>
                </c:pt>
                <c:pt idx="200">
                  <c:v>-0.200928</c:v>
                </c:pt>
                <c:pt idx="201">
                  <c:v>-0.20192099999999999</c:v>
                </c:pt>
                <c:pt idx="202">
                  <c:v>-0.20291999999999999</c:v>
                </c:pt>
                <c:pt idx="203">
                  <c:v>-0.20390900000000001</c:v>
                </c:pt>
                <c:pt idx="204">
                  <c:v>-0.20494299999999999</c:v>
                </c:pt>
                <c:pt idx="205">
                  <c:v>-0.20594100000000001</c:v>
                </c:pt>
                <c:pt idx="206">
                  <c:v>-0.20694799999999999</c:v>
                </c:pt>
                <c:pt idx="207">
                  <c:v>-0.20793700000000001</c:v>
                </c:pt>
                <c:pt idx="208">
                  <c:v>-0.2089415</c:v>
                </c:pt>
                <c:pt idx="209">
                  <c:v>-0.2099405</c:v>
                </c:pt>
                <c:pt idx="210">
                  <c:v>-0.21095249999999999</c:v>
                </c:pt>
                <c:pt idx="211">
                  <c:v>-0.21193500000000001</c:v>
                </c:pt>
                <c:pt idx="212">
                  <c:v>-0.2129385</c:v>
                </c:pt>
                <c:pt idx="213">
                  <c:v>-0.2139385</c:v>
                </c:pt>
                <c:pt idx="214">
                  <c:v>-0.21494050000000001</c:v>
                </c:pt>
                <c:pt idx="215">
                  <c:v>-0.21595500000000001</c:v>
                </c:pt>
                <c:pt idx="216">
                  <c:v>-0.21694749999999999</c:v>
                </c:pt>
                <c:pt idx="217">
                  <c:v>-0.21792800000000001</c:v>
                </c:pt>
                <c:pt idx="218">
                  <c:v>-0.2189075</c:v>
                </c:pt>
                <c:pt idx="219">
                  <c:v>-0.21989800000000001</c:v>
                </c:pt>
                <c:pt idx="220">
                  <c:v>-0.220915</c:v>
                </c:pt>
                <c:pt idx="221">
                  <c:v>-0.22189600000000001</c:v>
                </c:pt>
                <c:pt idx="222">
                  <c:v>-0.22288949999999999</c:v>
                </c:pt>
                <c:pt idx="223">
                  <c:v>-0.22390850000000001</c:v>
                </c:pt>
                <c:pt idx="224">
                  <c:v>-0.2248935</c:v>
                </c:pt>
                <c:pt idx="225">
                  <c:v>-0.225886</c:v>
                </c:pt>
                <c:pt idx="226">
                  <c:v>-0.2268945</c:v>
                </c:pt>
                <c:pt idx="227">
                  <c:v>-0.22788050000000001</c:v>
                </c:pt>
                <c:pt idx="228">
                  <c:v>-0.22890099999999999</c:v>
                </c:pt>
                <c:pt idx="229">
                  <c:v>-0.22992199999999999</c:v>
                </c:pt>
                <c:pt idx="230">
                  <c:v>-0.23092750000000001</c:v>
                </c:pt>
                <c:pt idx="231">
                  <c:v>-0.23192199999999999</c:v>
                </c:pt>
                <c:pt idx="232">
                  <c:v>-0.23294400000000001</c:v>
                </c:pt>
                <c:pt idx="233">
                  <c:v>-0.233935</c:v>
                </c:pt>
                <c:pt idx="234">
                  <c:v>-0.2349435</c:v>
                </c:pt>
                <c:pt idx="235">
                  <c:v>-0.23592199999999999</c:v>
                </c:pt>
                <c:pt idx="236">
                  <c:v>-0.236932</c:v>
                </c:pt>
                <c:pt idx="237">
                  <c:v>-0.23792450000000001</c:v>
                </c:pt>
                <c:pt idx="238">
                  <c:v>-0.23893300000000001</c:v>
                </c:pt>
                <c:pt idx="239">
                  <c:v>-0.23993</c:v>
                </c:pt>
                <c:pt idx="240">
                  <c:v>-0.24092849999999999</c:v>
                </c:pt>
                <c:pt idx="241">
                  <c:v>-0.24192900000000001</c:v>
                </c:pt>
                <c:pt idx="242">
                  <c:v>-0.24291550000000001</c:v>
                </c:pt>
                <c:pt idx="243">
                  <c:v>-0.24389549999999999</c:v>
                </c:pt>
                <c:pt idx="244">
                  <c:v>-0.24489250000000001</c:v>
                </c:pt>
                <c:pt idx="245">
                  <c:v>-0.24588299999999999</c:v>
                </c:pt>
                <c:pt idx="246">
                  <c:v>-0.24687400000000001</c:v>
                </c:pt>
                <c:pt idx="247">
                  <c:v>-0.24788650000000001</c:v>
                </c:pt>
                <c:pt idx="248">
                  <c:v>-0.2488785</c:v>
                </c:pt>
                <c:pt idx="249">
                  <c:v>-0.2498755</c:v>
                </c:pt>
                <c:pt idx="250">
                  <c:v>-0.25089050000000002</c:v>
                </c:pt>
                <c:pt idx="251">
                  <c:v>-0.2518685</c:v>
                </c:pt>
                <c:pt idx="252">
                  <c:v>-0.25288749999999999</c:v>
                </c:pt>
                <c:pt idx="253">
                  <c:v>-0.25388100000000002</c:v>
                </c:pt>
                <c:pt idx="254">
                  <c:v>-0.25487749999999998</c:v>
                </c:pt>
                <c:pt idx="255">
                  <c:v>-0.25589899999999999</c:v>
                </c:pt>
                <c:pt idx="256">
                  <c:v>-0.25689849999999997</c:v>
                </c:pt>
                <c:pt idx="257">
                  <c:v>-0.25790249999999998</c:v>
                </c:pt>
                <c:pt idx="258">
                  <c:v>-0.25891350000000002</c:v>
                </c:pt>
                <c:pt idx="259">
                  <c:v>-0.25990600000000003</c:v>
                </c:pt>
                <c:pt idx="260">
                  <c:v>-0.26090600000000003</c:v>
                </c:pt>
                <c:pt idx="261">
                  <c:v>-0.26190049999999998</c:v>
                </c:pt>
                <c:pt idx="262">
                  <c:v>-0.26290999999999998</c:v>
                </c:pt>
                <c:pt idx="263">
                  <c:v>-0.26390799999999998</c:v>
                </c:pt>
                <c:pt idx="264">
                  <c:v>-0.26489499999999999</c:v>
                </c:pt>
                <c:pt idx="265">
                  <c:v>-0.26590200000000003</c:v>
                </c:pt>
                <c:pt idx="266">
                  <c:v>-0.26690399999999997</c:v>
                </c:pt>
                <c:pt idx="267">
                  <c:v>-0.26789550000000001</c:v>
                </c:pt>
                <c:pt idx="268">
                  <c:v>-0.26887749999999999</c:v>
                </c:pt>
                <c:pt idx="269">
                  <c:v>-0.2698605</c:v>
                </c:pt>
                <c:pt idx="270">
                  <c:v>-0.27085399999999998</c:v>
                </c:pt>
                <c:pt idx="271">
                  <c:v>-0.27185999999999999</c:v>
                </c:pt>
                <c:pt idx="272">
                  <c:v>-0.27285900000000002</c:v>
                </c:pt>
                <c:pt idx="273">
                  <c:v>-0.27385500000000002</c:v>
                </c:pt>
                <c:pt idx="274">
                  <c:v>-0.27486250000000001</c:v>
                </c:pt>
                <c:pt idx="275">
                  <c:v>-0.2758505</c:v>
                </c:pt>
                <c:pt idx="276">
                  <c:v>-0.27685349999999997</c:v>
                </c:pt>
                <c:pt idx="277">
                  <c:v>-0.27785349999999998</c:v>
                </c:pt>
                <c:pt idx="278">
                  <c:v>-0.27884799999999998</c:v>
                </c:pt>
                <c:pt idx="279">
                  <c:v>-0.27984100000000001</c:v>
                </c:pt>
                <c:pt idx="280">
                  <c:v>-0.28085949999999998</c:v>
                </c:pt>
                <c:pt idx="281">
                  <c:v>-0.2818775</c:v>
                </c:pt>
                <c:pt idx="282">
                  <c:v>-0.28287699999999999</c:v>
                </c:pt>
                <c:pt idx="283">
                  <c:v>-0.28388350000000001</c:v>
                </c:pt>
                <c:pt idx="284">
                  <c:v>-0.28487299999999999</c:v>
                </c:pt>
                <c:pt idx="285">
                  <c:v>-0.28588249999999998</c:v>
                </c:pt>
                <c:pt idx="286">
                  <c:v>-0.286885</c:v>
                </c:pt>
                <c:pt idx="287">
                  <c:v>-0.2878735</c:v>
                </c:pt>
                <c:pt idx="288">
                  <c:v>-0.28888150000000001</c:v>
                </c:pt>
                <c:pt idx="289">
                  <c:v>-0.289877</c:v>
                </c:pt>
                <c:pt idx="290">
                  <c:v>-0.29088000000000003</c:v>
                </c:pt>
                <c:pt idx="291">
                  <c:v>-0.291883</c:v>
                </c:pt>
                <c:pt idx="292">
                  <c:v>-0.29288199999999998</c:v>
                </c:pt>
                <c:pt idx="293">
                  <c:v>-0.29386250000000003</c:v>
                </c:pt>
                <c:pt idx="294">
                  <c:v>-0.29484650000000001</c:v>
                </c:pt>
                <c:pt idx="295">
                  <c:v>-0.2958365</c:v>
                </c:pt>
                <c:pt idx="296">
                  <c:v>-0.29684149999999998</c:v>
                </c:pt>
                <c:pt idx="297">
                  <c:v>-0.29782649999999999</c:v>
                </c:pt>
                <c:pt idx="298">
                  <c:v>-0.29884450000000001</c:v>
                </c:pt>
                <c:pt idx="299">
                  <c:v>-0.29982300000000001</c:v>
                </c:pt>
                <c:pt idx="300">
                  <c:v>-0.30083599999999999</c:v>
                </c:pt>
                <c:pt idx="301">
                  <c:v>-0.3018245</c:v>
                </c:pt>
                <c:pt idx="302">
                  <c:v>-0.30282550000000003</c:v>
                </c:pt>
                <c:pt idx="303">
                  <c:v>-0.30382999999999999</c:v>
                </c:pt>
                <c:pt idx="304">
                  <c:v>-0.30483850000000001</c:v>
                </c:pt>
                <c:pt idx="305">
                  <c:v>-0.30582999999999999</c:v>
                </c:pt>
                <c:pt idx="306">
                  <c:v>-0.30684450000000002</c:v>
                </c:pt>
                <c:pt idx="307">
                  <c:v>-0.30785499999999999</c:v>
                </c:pt>
                <c:pt idx="308">
                  <c:v>-0.30884899999999998</c:v>
                </c:pt>
                <c:pt idx="309">
                  <c:v>-0.30985000000000001</c:v>
                </c:pt>
                <c:pt idx="310">
                  <c:v>-0.31085299999999999</c:v>
                </c:pt>
                <c:pt idx="311">
                  <c:v>-0.31185400000000002</c:v>
                </c:pt>
                <c:pt idx="312">
                  <c:v>-0.31285400000000002</c:v>
                </c:pt>
                <c:pt idx="313">
                  <c:v>-0.31385000000000002</c:v>
                </c:pt>
                <c:pt idx="314">
                  <c:v>-0.31486049999999999</c:v>
                </c:pt>
                <c:pt idx="315">
                  <c:v>-0.31584000000000001</c:v>
                </c:pt>
                <c:pt idx="316">
                  <c:v>-0.31684600000000002</c:v>
                </c:pt>
                <c:pt idx="317">
                  <c:v>-0.3178435</c:v>
                </c:pt>
                <c:pt idx="318">
                  <c:v>-0.3188455</c:v>
                </c:pt>
                <c:pt idx="319">
                  <c:v>-0.31984000000000001</c:v>
                </c:pt>
                <c:pt idx="320">
                  <c:v>-0.32080799999999998</c:v>
                </c:pt>
                <c:pt idx="321">
                  <c:v>-0.32180399999999998</c:v>
                </c:pt>
                <c:pt idx="322">
                  <c:v>-0.32280449999999999</c:v>
                </c:pt>
                <c:pt idx="323">
                  <c:v>-0.32380049999999999</c:v>
                </c:pt>
                <c:pt idx="324">
                  <c:v>-0.32481149999999998</c:v>
                </c:pt>
                <c:pt idx="325">
                  <c:v>-0.32580750000000003</c:v>
                </c:pt>
                <c:pt idx="326">
                  <c:v>-0.32679999999999998</c:v>
                </c:pt>
                <c:pt idx="327">
                  <c:v>-0.32780049999999999</c:v>
                </c:pt>
                <c:pt idx="328">
                  <c:v>-0.32880599999999999</c:v>
                </c:pt>
                <c:pt idx="329">
                  <c:v>-0.32980599999999999</c:v>
                </c:pt>
                <c:pt idx="330">
                  <c:v>-0.33079399999999998</c:v>
                </c:pt>
                <c:pt idx="331">
                  <c:v>-0.3317985</c:v>
                </c:pt>
                <c:pt idx="332">
                  <c:v>-0.33282349999999999</c:v>
                </c:pt>
                <c:pt idx="333">
                  <c:v>-0.33383099999999999</c:v>
                </c:pt>
                <c:pt idx="334">
                  <c:v>-0.33483000000000002</c:v>
                </c:pt>
                <c:pt idx="335">
                  <c:v>-0.33583049999999998</c:v>
                </c:pt>
                <c:pt idx="336">
                  <c:v>-0.33682250000000002</c:v>
                </c:pt>
                <c:pt idx="337">
                  <c:v>-0.33783999999999997</c:v>
                </c:pt>
                <c:pt idx="338">
                  <c:v>-0.33881800000000001</c:v>
                </c:pt>
                <c:pt idx="339">
                  <c:v>-0.33981499999999998</c:v>
                </c:pt>
                <c:pt idx="340">
                  <c:v>-0.34082099999999999</c:v>
                </c:pt>
                <c:pt idx="341">
                  <c:v>-0.34182249999999997</c:v>
                </c:pt>
                <c:pt idx="342">
                  <c:v>-0.3428195</c:v>
                </c:pt>
                <c:pt idx="343">
                  <c:v>-0.34382750000000001</c:v>
                </c:pt>
                <c:pt idx="344">
                  <c:v>-0.344835</c:v>
                </c:pt>
                <c:pt idx="345">
                  <c:v>-0.34580699999999998</c:v>
                </c:pt>
                <c:pt idx="346">
                  <c:v>-0.3467865</c:v>
                </c:pt>
                <c:pt idx="347">
                  <c:v>-0.3477885</c:v>
                </c:pt>
                <c:pt idx="348">
                  <c:v>-0.34877750000000002</c:v>
                </c:pt>
                <c:pt idx="349">
                  <c:v>-0.34977049999999998</c:v>
                </c:pt>
                <c:pt idx="350">
                  <c:v>-0.35077000000000003</c:v>
                </c:pt>
                <c:pt idx="351">
                  <c:v>-0.35178150000000002</c:v>
                </c:pt>
                <c:pt idx="352">
                  <c:v>-0.35276950000000001</c:v>
                </c:pt>
                <c:pt idx="353">
                  <c:v>-0.35378150000000003</c:v>
                </c:pt>
                <c:pt idx="354">
                  <c:v>-0.35478150000000003</c:v>
                </c:pt>
                <c:pt idx="355">
                  <c:v>-0.35576150000000001</c:v>
                </c:pt>
                <c:pt idx="356">
                  <c:v>-0.35677999999999999</c:v>
                </c:pt>
                <c:pt idx="357">
                  <c:v>-0.35778349999999998</c:v>
                </c:pt>
                <c:pt idx="358">
                  <c:v>-0.358796</c:v>
                </c:pt>
                <c:pt idx="359">
                  <c:v>-0.35980099999999998</c:v>
                </c:pt>
                <c:pt idx="360">
                  <c:v>-0.36079749999999999</c:v>
                </c:pt>
                <c:pt idx="361">
                  <c:v>-0.3617995</c:v>
                </c:pt>
                <c:pt idx="362">
                  <c:v>-0.3628055</c:v>
                </c:pt>
                <c:pt idx="363">
                  <c:v>-0.36379299999999998</c:v>
                </c:pt>
                <c:pt idx="364">
                  <c:v>-0.36480050000000003</c:v>
                </c:pt>
                <c:pt idx="365">
                  <c:v>-0.36579499999999998</c:v>
                </c:pt>
                <c:pt idx="366">
                  <c:v>-0.36679450000000002</c:v>
                </c:pt>
                <c:pt idx="367">
                  <c:v>-0.36779099999999998</c:v>
                </c:pt>
                <c:pt idx="368">
                  <c:v>-0.36881000000000003</c:v>
                </c:pt>
                <c:pt idx="369">
                  <c:v>-0.36979649999999997</c:v>
                </c:pt>
                <c:pt idx="370">
                  <c:v>-0.37078100000000003</c:v>
                </c:pt>
                <c:pt idx="371">
                  <c:v>-0.37176399999999998</c:v>
                </c:pt>
                <c:pt idx="372">
                  <c:v>-0.37275849999999999</c:v>
                </c:pt>
                <c:pt idx="373">
                  <c:v>-0.37375599999999998</c:v>
                </c:pt>
                <c:pt idx="374">
                  <c:v>-0.37475649999999999</c:v>
                </c:pt>
                <c:pt idx="375">
                  <c:v>-0.37575550000000002</c:v>
                </c:pt>
                <c:pt idx="376">
                  <c:v>-0.37675199999999998</c:v>
                </c:pt>
                <c:pt idx="377">
                  <c:v>-0.37776399999999999</c:v>
                </c:pt>
                <c:pt idx="378">
                  <c:v>-0.37875550000000002</c:v>
                </c:pt>
                <c:pt idx="379">
                  <c:v>-0.37975049999999999</c:v>
                </c:pt>
                <c:pt idx="380">
                  <c:v>-0.38076300000000002</c:v>
                </c:pt>
                <c:pt idx="381">
                  <c:v>-0.381741</c:v>
                </c:pt>
                <c:pt idx="382">
                  <c:v>-0.38275749999999997</c:v>
                </c:pt>
                <c:pt idx="383">
                  <c:v>-0.38377349999999999</c:v>
                </c:pt>
                <c:pt idx="384">
                  <c:v>-0.38478499999999999</c:v>
                </c:pt>
                <c:pt idx="385">
                  <c:v>-0.38576749999999999</c:v>
                </c:pt>
                <c:pt idx="386">
                  <c:v>-0.38676899999999997</c:v>
                </c:pt>
                <c:pt idx="387">
                  <c:v>-0.38776850000000002</c:v>
                </c:pt>
                <c:pt idx="388">
                  <c:v>-0.38877250000000002</c:v>
                </c:pt>
                <c:pt idx="389">
                  <c:v>-0.38976100000000002</c:v>
                </c:pt>
                <c:pt idx="390">
                  <c:v>-0.390768</c:v>
                </c:pt>
                <c:pt idx="391">
                  <c:v>-0.39176450000000002</c:v>
                </c:pt>
                <c:pt idx="392">
                  <c:v>-0.39276499999999998</c:v>
                </c:pt>
                <c:pt idx="393">
                  <c:v>-0.39376899999999998</c:v>
                </c:pt>
                <c:pt idx="394">
                  <c:v>-0.39476899999999998</c:v>
                </c:pt>
                <c:pt idx="395">
                  <c:v>-0.39576099999999997</c:v>
                </c:pt>
                <c:pt idx="396">
                  <c:v>-0.39674399999999999</c:v>
                </c:pt>
                <c:pt idx="397">
                  <c:v>-0.39772600000000002</c:v>
                </c:pt>
                <c:pt idx="398">
                  <c:v>-0.39872449999999998</c:v>
                </c:pt>
                <c:pt idx="399">
                  <c:v>-0.39972649999999998</c:v>
                </c:pt>
                <c:pt idx="400">
                  <c:v>-0.40072400000000002</c:v>
                </c:pt>
                <c:pt idx="401">
                  <c:v>-0.40172799999999997</c:v>
                </c:pt>
                <c:pt idx="402">
                  <c:v>-0.40272200000000002</c:v>
                </c:pt>
                <c:pt idx="403">
                  <c:v>-0.40371449999999998</c:v>
                </c:pt>
                <c:pt idx="404">
                  <c:v>-0.40471299999999999</c:v>
                </c:pt>
                <c:pt idx="405">
                  <c:v>-0.40570000000000001</c:v>
                </c:pt>
                <c:pt idx="406">
                  <c:v>-0.40671000000000002</c:v>
                </c:pt>
                <c:pt idx="407">
                  <c:v>-0.407719</c:v>
                </c:pt>
                <c:pt idx="408">
                  <c:v>-0.40872150000000002</c:v>
                </c:pt>
                <c:pt idx="409">
                  <c:v>-0.40973500000000002</c:v>
                </c:pt>
                <c:pt idx="410">
                  <c:v>-0.41075</c:v>
                </c:pt>
                <c:pt idx="411">
                  <c:v>-0.41173700000000002</c:v>
                </c:pt>
                <c:pt idx="412">
                  <c:v>-0.41273199999999999</c:v>
                </c:pt>
                <c:pt idx="413">
                  <c:v>-0.41373500000000002</c:v>
                </c:pt>
                <c:pt idx="414">
                  <c:v>-0.41473500000000002</c:v>
                </c:pt>
                <c:pt idx="415">
                  <c:v>-0.415744</c:v>
                </c:pt>
                <c:pt idx="416">
                  <c:v>-0.41673850000000001</c:v>
                </c:pt>
                <c:pt idx="417">
                  <c:v>-0.41773500000000002</c:v>
                </c:pt>
                <c:pt idx="418">
                  <c:v>-0.41874250000000002</c:v>
                </c:pt>
                <c:pt idx="419">
                  <c:v>-0.419742</c:v>
                </c:pt>
                <c:pt idx="420">
                  <c:v>-0.42075249999999997</c:v>
                </c:pt>
                <c:pt idx="421">
                  <c:v>-0.42174200000000001</c:v>
                </c:pt>
                <c:pt idx="422">
                  <c:v>-0.42271550000000002</c:v>
                </c:pt>
                <c:pt idx="423">
                  <c:v>-0.42369699999999999</c:v>
                </c:pt>
                <c:pt idx="424">
                  <c:v>-0.42470550000000001</c:v>
                </c:pt>
                <c:pt idx="425">
                  <c:v>-0.42569950000000001</c:v>
                </c:pt>
                <c:pt idx="426">
                  <c:v>-0.426703</c:v>
                </c:pt>
                <c:pt idx="427">
                  <c:v>-0.427707</c:v>
                </c:pt>
                <c:pt idx="428">
                  <c:v>-0.42870350000000002</c:v>
                </c:pt>
                <c:pt idx="429">
                  <c:v>-0.42969550000000001</c:v>
                </c:pt>
                <c:pt idx="430">
                  <c:v>-0.43068400000000001</c:v>
                </c:pt>
                <c:pt idx="431">
                  <c:v>-0.43170049999999999</c:v>
                </c:pt>
                <c:pt idx="432">
                  <c:v>-0.43269649999999998</c:v>
                </c:pt>
                <c:pt idx="433">
                  <c:v>-0.43368950000000001</c:v>
                </c:pt>
                <c:pt idx="434">
                  <c:v>-0.43469150000000001</c:v>
                </c:pt>
                <c:pt idx="435">
                  <c:v>-0.43570199999999998</c:v>
                </c:pt>
                <c:pt idx="436">
                  <c:v>-0.43670900000000001</c:v>
                </c:pt>
                <c:pt idx="437">
                  <c:v>-0.43770150000000002</c:v>
                </c:pt>
                <c:pt idx="438">
                  <c:v>-0.43870100000000001</c:v>
                </c:pt>
                <c:pt idx="439">
                  <c:v>-0.43971900000000003</c:v>
                </c:pt>
                <c:pt idx="440">
                  <c:v>-0.44070399999999998</c:v>
                </c:pt>
                <c:pt idx="441">
                  <c:v>-0.44170599999999999</c:v>
                </c:pt>
                <c:pt idx="442">
                  <c:v>-0.4427065</c:v>
                </c:pt>
                <c:pt idx="443">
                  <c:v>-0.44370949999999998</c:v>
                </c:pt>
                <c:pt idx="444">
                  <c:v>-0.44470949999999998</c:v>
                </c:pt>
                <c:pt idx="445">
                  <c:v>-0.44571050000000001</c:v>
                </c:pt>
                <c:pt idx="446">
                  <c:v>-0.44671250000000001</c:v>
                </c:pt>
                <c:pt idx="447">
                  <c:v>-0.447683</c:v>
                </c:pt>
                <c:pt idx="448">
                  <c:v>-0.44866349999999999</c:v>
                </c:pt>
                <c:pt idx="449">
                  <c:v>-0.44966450000000002</c:v>
                </c:pt>
                <c:pt idx="450">
                  <c:v>-0.45066850000000003</c:v>
                </c:pt>
                <c:pt idx="451">
                  <c:v>-0.45166050000000002</c:v>
                </c:pt>
                <c:pt idx="452">
                  <c:v>-0.4526635</c:v>
                </c:pt>
                <c:pt idx="453">
                  <c:v>-0.45365899999999998</c:v>
                </c:pt>
                <c:pt idx="454">
                  <c:v>-0.45466000000000001</c:v>
                </c:pt>
                <c:pt idx="455">
                  <c:v>-0.45566499999999999</c:v>
                </c:pt>
                <c:pt idx="456">
                  <c:v>-0.456654</c:v>
                </c:pt>
                <c:pt idx="457">
                  <c:v>-0.45765499999999998</c:v>
                </c:pt>
                <c:pt idx="458">
                  <c:v>-0.45865149999999999</c:v>
                </c:pt>
                <c:pt idx="459">
                  <c:v>-0.45965499999999998</c:v>
                </c:pt>
                <c:pt idx="460">
                  <c:v>-0.46067350000000001</c:v>
                </c:pt>
                <c:pt idx="461">
                  <c:v>-0.46169300000000002</c:v>
                </c:pt>
                <c:pt idx="462">
                  <c:v>-0.46267849999999999</c:v>
                </c:pt>
                <c:pt idx="463">
                  <c:v>-0.46367950000000002</c:v>
                </c:pt>
                <c:pt idx="464">
                  <c:v>-0.46467550000000002</c:v>
                </c:pt>
                <c:pt idx="465">
                  <c:v>-0.46568100000000001</c:v>
                </c:pt>
                <c:pt idx="466">
                  <c:v>-0.466673</c:v>
                </c:pt>
                <c:pt idx="467">
                  <c:v>-0.46767300000000001</c:v>
                </c:pt>
                <c:pt idx="468">
                  <c:v>-0.46867799999999998</c:v>
                </c:pt>
                <c:pt idx="469">
                  <c:v>-0.46967500000000001</c:v>
                </c:pt>
                <c:pt idx="470">
                  <c:v>-0.47067900000000001</c:v>
                </c:pt>
                <c:pt idx="471">
                  <c:v>-0.471692</c:v>
                </c:pt>
                <c:pt idx="472">
                  <c:v>-0.47268850000000001</c:v>
                </c:pt>
                <c:pt idx="473">
                  <c:v>-0.47364899999999999</c:v>
                </c:pt>
                <c:pt idx="474">
                  <c:v>-0.47464200000000001</c:v>
                </c:pt>
                <c:pt idx="475">
                  <c:v>-0.47563250000000001</c:v>
                </c:pt>
                <c:pt idx="476">
                  <c:v>-0.47663050000000001</c:v>
                </c:pt>
                <c:pt idx="477">
                  <c:v>-0.47763899999999998</c:v>
                </c:pt>
                <c:pt idx="478">
                  <c:v>-0.47863450000000002</c:v>
                </c:pt>
                <c:pt idx="479">
                  <c:v>-0.47964250000000003</c:v>
                </c:pt>
                <c:pt idx="480">
                  <c:v>-0.480632</c:v>
                </c:pt>
                <c:pt idx="481">
                  <c:v>-0.48163400000000001</c:v>
                </c:pt>
                <c:pt idx="482">
                  <c:v>-0.48263400000000001</c:v>
                </c:pt>
                <c:pt idx="483">
                  <c:v>-0.4836395</c:v>
                </c:pt>
                <c:pt idx="484">
                  <c:v>-0.48464299999999999</c:v>
                </c:pt>
                <c:pt idx="485">
                  <c:v>-0.48563899999999999</c:v>
                </c:pt>
                <c:pt idx="486">
                  <c:v>-0.486649</c:v>
                </c:pt>
                <c:pt idx="487">
                  <c:v>-0.48765500000000001</c:v>
                </c:pt>
                <c:pt idx="488">
                  <c:v>-0.48865550000000002</c:v>
                </c:pt>
                <c:pt idx="489">
                  <c:v>-0.4896605</c:v>
                </c:pt>
                <c:pt idx="490">
                  <c:v>-0.49065550000000002</c:v>
                </c:pt>
                <c:pt idx="491">
                  <c:v>-0.49165950000000003</c:v>
                </c:pt>
                <c:pt idx="492">
                  <c:v>-0.49266349999999998</c:v>
                </c:pt>
                <c:pt idx="493">
                  <c:v>-0.49364200000000003</c:v>
                </c:pt>
                <c:pt idx="494">
                  <c:v>-0.49464849999999999</c:v>
                </c:pt>
                <c:pt idx="495">
                  <c:v>-0.49565500000000001</c:v>
                </c:pt>
                <c:pt idx="496">
                  <c:v>-0.49665550000000003</c:v>
                </c:pt>
                <c:pt idx="497">
                  <c:v>-0.49764900000000001</c:v>
                </c:pt>
                <c:pt idx="498">
                  <c:v>-0.49864199999999997</c:v>
                </c:pt>
                <c:pt idx="499">
                  <c:v>-0.49962400000000001</c:v>
                </c:pt>
                <c:pt idx="500">
                  <c:v>-0.50061250000000002</c:v>
                </c:pt>
                <c:pt idx="501">
                  <c:v>-0.50160550000000004</c:v>
                </c:pt>
                <c:pt idx="502">
                  <c:v>-0.50259100000000001</c:v>
                </c:pt>
                <c:pt idx="503">
                  <c:v>-0.50360700000000003</c:v>
                </c:pt>
                <c:pt idx="504">
                  <c:v>-0.50460799999999995</c:v>
                </c:pt>
                <c:pt idx="505">
                  <c:v>-0.50559849999999995</c:v>
                </c:pt>
                <c:pt idx="506">
                  <c:v>-0.50659399999999999</c:v>
                </c:pt>
                <c:pt idx="507">
                  <c:v>-0.50761699999999998</c:v>
                </c:pt>
                <c:pt idx="508">
                  <c:v>-0.50861100000000004</c:v>
                </c:pt>
                <c:pt idx="509">
                  <c:v>-0.50959900000000002</c:v>
                </c:pt>
                <c:pt idx="510">
                  <c:v>-0.51060550000000005</c:v>
                </c:pt>
                <c:pt idx="511">
                  <c:v>-0.51160850000000002</c:v>
                </c:pt>
                <c:pt idx="512">
                  <c:v>-0.51264149999999997</c:v>
                </c:pt>
                <c:pt idx="513">
                  <c:v>-0.51363899999999996</c:v>
                </c:pt>
                <c:pt idx="514">
                  <c:v>-0.51462549999999996</c:v>
                </c:pt>
                <c:pt idx="515">
                  <c:v>-0.51562050000000004</c:v>
                </c:pt>
                <c:pt idx="516">
                  <c:v>-0.51664449999999995</c:v>
                </c:pt>
                <c:pt idx="517">
                  <c:v>-0.51761349999999995</c:v>
                </c:pt>
                <c:pt idx="518">
                  <c:v>-0.51862600000000003</c:v>
                </c:pt>
                <c:pt idx="519">
                  <c:v>-0.51962149999999996</c:v>
                </c:pt>
                <c:pt idx="520">
                  <c:v>-0.52062649999999999</c:v>
                </c:pt>
                <c:pt idx="521">
                  <c:v>-0.52163999999999999</c:v>
                </c:pt>
                <c:pt idx="522">
                  <c:v>-0.52263250000000006</c:v>
                </c:pt>
                <c:pt idx="523">
                  <c:v>-0.52362149999999996</c:v>
                </c:pt>
                <c:pt idx="524">
                  <c:v>-0.52461400000000002</c:v>
                </c:pt>
                <c:pt idx="525">
                  <c:v>-0.52557799999999999</c:v>
                </c:pt>
                <c:pt idx="526">
                  <c:v>-0.52658400000000005</c:v>
                </c:pt>
                <c:pt idx="527">
                  <c:v>-0.52759149999999999</c:v>
                </c:pt>
                <c:pt idx="528">
                  <c:v>-0.52857350000000003</c:v>
                </c:pt>
                <c:pt idx="529">
                  <c:v>-0.52959400000000001</c:v>
                </c:pt>
                <c:pt idx="530">
                  <c:v>-0.53057350000000003</c:v>
                </c:pt>
                <c:pt idx="531">
                  <c:v>-0.53157399999999999</c:v>
                </c:pt>
                <c:pt idx="532">
                  <c:v>-0.53257849999999995</c:v>
                </c:pt>
                <c:pt idx="533">
                  <c:v>-0.53358249999999996</c:v>
                </c:pt>
                <c:pt idx="534">
                  <c:v>-0.53456550000000003</c:v>
                </c:pt>
                <c:pt idx="535">
                  <c:v>-0.53557200000000005</c:v>
                </c:pt>
                <c:pt idx="536">
                  <c:v>-0.53657149999999998</c:v>
                </c:pt>
                <c:pt idx="537">
                  <c:v>-0.53758700000000004</c:v>
                </c:pt>
                <c:pt idx="538">
                  <c:v>-0.53860600000000003</c:v>
                </c:pt>
                <c:pt idx="539">
                  <c:v>-0.53959900000000005</c:v>
                </c:pt>
                <c:pt idx="540">
                  <c:v>-0.540601</c:v>
                </c:pt>
                <c:pt idx="541">
                  <c:v>-0.54159950000000001</c:v>
                </c:pt>
                <c:pt idx="542">
                  <c:v>-0.54260149999999996</c:v>
                </c:pt>
                <c:pt idx="543">
                  <c:v>-0.54359999999999997</c:v>
                </c:pt>
                <c:pt idx="544">
                  <c:v>-0.54459999999999997</c:v>
                </c:pt>
                <c:pt idx="545">
                  <c:v>-0.54559950000000002</c:v>
                </c:pt>
                <c:pt idx="546">
                  <c:v>-0.54660149999999996</c:v>
                </c:pt>
                <c:pt idx="547">
                  <c:v>-0.54759150000000001</c:v>
                </c:pt>
                <c:pt idx="548">
                  <c:v>-0.54860900000000001</c:v>
                </c:pt>
                <c:pt idx="549">
                  <c:v>-0.54959449999999999</c:v>
                </c:pt>
                <c:pt idx="550">
                  <c:v>-0.55057800000000001</c:v>
                </c:pt>
                <c:pt idx="551">
                  <c:v>-0.551562</c:v>
                </c:pt>
                <c:pt idx="552">
                  <c:v>-0.55255549999999998</c:v>
                </c:pt>
                <c:pt idx="553">
                  <c:v>-0.55356300000000003</c:v>
                </c:pt>
                <c:pt idx="554">
                  <c:v>-0.55456150000000004</c:v>
                </c:pt>
                <c:pt idx="555">
                  <c:v>-0.5555525</c:v>
                </c:pt>
                <c:pt idx="556">
                  <c:v>-0.55653699999999995</c:v>
                </c:pt>
                <c:pt idx="557">
                  <c:v>-0.55754250000000005</c:v>
                </c:pt>
                <c:pt idx="558">
                  <c:v>-0.55855200000000005</c:v>
                </c:pt>
                <c:pt idx="559">
                  <c:v>-0.55954800000000005</c:v>
                </c:pt>
                <c:pt idx="560">
                  <c:v>-0.56054300000000001</c:v>
                </c:pt>
                <c:pt idx="561">
                  <c:v>-0.5615405</c:v>
                </c:pt>
                <c:pt idx="562">
                  <c:v>-0.56255250000000001</c:v>
                </c:pt>
                <c:pt idx="563">
                  <c:v>-0.56355299999999997</c:v>
                </c:pt>
                <c:pt idx="564">
                  <c:v>-0.56457900000000005</c:v>
                </c:pt>
                <c:pt idx="565">
                  <c:v>-0.56557849999999998</c:v>
                </c:pt>
                <c:pt idx="566">
                  <c:v>-0.56658399999999998</c:v>
                </c:pt>
                <c:pt idx="567">
                  <c:v>-0.56756549999999995</c:v>
                </c:pt>
                <c:pt idx="568">
                  <c:v>-0.56857250000000004</c:v>
                </c:pt>
                <c:pt idx="569">
                  <c:v>-0.56957349999999995</c:v>
                </c:pt>
                <c:pt idx="570">
                  <c:v>-0.57056850000000003</c:v>
                </c:pt>
                <c:pt idx="571">
                  <c:v>-0.57155449999999997</c:v>
                </c:pt>
                <c:pt idx="572">
                  <c:v>-0.57255549999999999</c:v>
                </c:pt>
                <c:pt idx="573">
                  <c:v>-0.573573</c:v>
                </c:pt>
                <c:pt idx="574">
                  <c:v>-0.57457650000000005</c:v>
                </c:pt>
                <c:pt idx="575">
                  <c:v>-0.57556149999999995</c:v>
                </c:pt>
                <c:pt idx="576">
                  <c:v>-0.57653200000000004</c:v>
                </c:pt>
                <c:pt idx="577">
                  <c:v>-0.57752300000000001</c:v>
                </c:pt>
                <c:pt idx="578">
                  <c:v>-0.57852349999999997</c:v>
                </c:pt>
                <c:pt idx="579">
                  <c:v>-0.57952250000000005</c:v>
                </c:pt>
                <c:pt idx="580">
                  <c:v>-0.5805245</c:v>
                </c:pt>
                <c:pt idx="581">
                  <c:v>-0.58153350000000004</c:v>
                </c:pt>
                <c:pt idx="582">
                  <c:v>-0.58251450000000005</c:v>
                </c:pt>
                <c:pt idx="583">
                  <c:v>-0.58350999999999997</c:v>
                </c:pt>
                <c:pt idx="584">
                  <c:v>-0.58451249999999999</c:v>
                </c:pt>
                <c:pt idx="585">
                  <c:v>-0.58551949999999997</c:v>
                </c:pt>
                <c:pt idx="586">
                  <c:v>-0.5865165</c:v>
                </c:pt>
                <c:pt idx="587">
                  <c:v>-0.58752400000000005</c:v>
                </c:pt>
                <c:pt idx="588">
                  <c:v>-0.58855049999999998</c:v>
                </c:pt>
                <c:pt idx="589">
                  <c:v>-0.58955800000000003</c:v>
                </c:pt>
                <c:pt idx="590">
                  <c:v>-0.59055650000000004</c:v>
                </c:pt>
                <c:pt idx="591">
                  <c:v>-0.59156249999999999</c:v>
                </c:pt>
                <c:pt idx="592">
                  <c:v>-0.59255550000000001</c:v>
                </c:pt>
                <c:pt idx="593">
                  <c:v>-0.59355550000000001</c:v>
                </c:pt>
                <c:pt idx="594">
                  <c:v>-0.59455999999999998</c:v>
                </c:pt>
                <c:pt idx="595">
                  <c:v>-0.59555749999999996</c:v>
                </c:pt>
                <c:pt idx="596">
                  <c:v>-0.59655999999999998</c:v>
                </c:pt>
                <c:pt idx="597">
                  <c:v>-0.59754200000000002</c:v>
                </c:pt>
                <c:pt idx="598">
                  <c:v>-0.59854700000000005</c:v>
                </c:pt>
                <c:pt idx="599">
                  <c:v>-0.59955999999999998</c:v>
                </c:pt>
              </c:numCache>
            </c:numRef>
          </c:xVal>
          <c:yVal>
            <c:numRef>
              <c:f>'120Hz'!$AU$3:$AU$602</c:f>
              <c:numCache>
                <c:formatCode>0.00E+00</c:formatCode>
                <c:ptCount val="600"/>
                <c:pt idx="0">
                  <c:v>3.4141300000000001E-7</c:v>
                </c:pt>
                <c:pt idx="1">
                  <c:v>3.4321299999999999E-7</c:v>
                </c:pt>
                <c:pt idx="2">
                  <c:v>3.50413E-7</c:v>
                </c:pt>
                <c:pt idx="3">
                  <c:v>3.4641349999999998E-7</c:v>
                </c:pt>
                <c:pt idx="4">
                  <c:v>3.4061300000000001E-7</c:v>
                </c:pt>
                <c:pt idx="5">
                  <c:v>3.4901350000000002E-7</c:v>
                </c:pt>
                <c:pt idx="6">
                  <c:v>3.41213E-7</c:v>
                </c:pt>
                <c:pt idx="7">
                  <c:v>3.4341350000000002E-7</c:v>
                </c:pt>
                <c:pt idx="8">
                  <c:v>3.252125E-7</c:v>
                </c:pt>
                <c:pt idx="9">
                  <c:v>3.4341300000000001E-7</c:v>
                </c:pt>
                <c:pt idx="10">
                  <c:v>3.3441300000000002E-7</c:v>
                </c:pt>
                <c:pt idx="11">
                  <c:v>3.3621249999999998E-7</c:v>
                </c:pt>
                <c:pt idx="12">
                  <c:v>3.4201300000000001E-7</c:v>
                </c:pt>
                <c:pt idx="13">
                  <c:v>3.3181250000000002E-7</c:v>
                </c:pt>
                <c:pt idx="14">
                  <c:v>3.3001300000000001E-7</c:v>
                </c:pt>
                <c:pt idx="15">
                  <c:v>3.3761299999999999E-7</c:v>
                </c:pt>
                <c:pt idx="16">
                  <c:v>3.2821250000000001E-7</c:v>
                </c:pt>
                <c:pt idx="17">
                  <c:v>3.3181250000000002E-7</c:v>
                </c:pt>
                <c:pt idx="18">
                  <c:v>3.2701249999999998E-7</c:v>
                </c:pt>
                <c:pt idx="19">
                  <c:v>3.252125E-7</c:v>
                </c:pt>
                <c:pt idx="20">
                  <c:v>3.2421249999999998E-7</c:v>
                </c:pt>
                <c:pt idx="21">
                  <c:v>3.2341250000000002E-7</c:v>
                </c:pt>
                <c:pt idx="22">
                  <c:v>3.2321250000000001E-7</c:v>
                </c:pt>
                <c:pt idx="23">
                  <c:v>3.3121249999999998E-7</c:v>
                </c:pt>
                <c:pt idx="24">
                  <c:v>3.2081199999999997E-7</c:v>
                </c:pt>
                <c:pt idx="25">
                  <c:v>3.1981250000000002E-7</c:v>
                </c:pt>
                <c:pt idx="26">
                  <c:v>3.2301199999999998E-7</c:v>
                </c:pt>
                <c:pt idx="27">
                  <c:v>3.1501249999999998E-7</c:v>
                </c:pt>
                <c:pt idx="28">
                  <c:v>3.1381199999999998E-7</c:v>
                </c:pt>
                <c:pt idx="29">
                  <c:v>3.2601250000000001E-7</c:v>
                </c:pt>
                <c:pt idx="30">
                  <c:v>3.1441200000000002E-7</c:v>
                </c:pt>
                <c:pt idx="31">
                  <c:v>3.2201250000000003E-7</c:v>
                </c:pt>
                <c:pt idx="32">
                  <c:v>3.0961199999999998E-7</c:v>
                </c:pt>
                <c:pt idx="33">
                  <c:v>3.2001249999999998E-7</c:v>
                </c:pt>
                <c:pt idx="34">
                  <c:v>3.2141200000000002E-7</c:v>
                </c:pt>
                <c:pt idx="35">
                  <c:v>3.174125E-7</c:v>
                </c:pt>
                <c:pt idx="36">
                  <c:v>3.1221200000000002E-7</c:v>
                </c:pt>
                <c:pt idx="37">
                  <c:v>3.1101199999999998E-7</c:v>
                </c:pt>
                <c:pt idx="38">
                  <c:v>3.1081200000000002E-7</c:v>
                </c:pt>
                <c:pt idx="39">
                  <c:v>3.1761250000000001E-7</c:v>
                </c:pt>
                <c:pt idx="40">
                  <c:v>3.0801200000000002E-7</c:v>
                </c:pt>
                <c:pt idx="41">
                  <c:v>3.1541250000000001E-7</c:v>
                </c:pt>
                <c:pt idx="42">
                  <c:v>3.0761149999999997E-7</c:v>
                </c:pt>
                <c:pt idx="43">
                  <c:v>3.1081200000000002E-7</c:v>
                </c:pt>
                <c:pt idx="44">
                  <c:v>3.1541199999999999E-7</c:v>
                </c:pt>
                <c:pt idx="45">
                  <c:v>3.1361200000000002E-7</c:v>
                </c:pt>
                <c:pt idx="46">
                  <c:v>3.0261150000000002E-7</c:v>
                </c:pt>
                <c:pt idx="47">
                  <c:v>3.1941249999999999E-7</c:v>
                </c:pt>
                <c:pt idx="48">
                  <c:v>3.08412E-7</c:v>
                </c:pt>
                <c:pt idx="49">
                  <c:v>3.1701250000000002E-7</c:v>
                </c:pt>
                <c:pt idx="50">
                  <c:v>3.10612E-7</c:v>
                </c:pt>
                <c:pt idx="51">
                  <c:v>3.0621149999999998E-7</c:v>
                </c:pt>
                <c:pt idx="52">
                  <c:v>3.09212E-7</c:v>
                </c:pt>
                <c:pt idx="53">
                  <c:v>3.1181150000000003E-7</c:v>
                </c:pt>
                <c:pt idx="54">
                  <c:v>3.0501200000000001E-7</c:v>
                </c:pt>
                <c:pt idx="55">
                  <c:v>3.0921149999999999E-7</c:v>
                </c:pt>
                <c:pt idx="56">
                  <c:v>3.0201149999999998E-7</c:v>
                </c:pt>
                <c:pt idx="57">
                  <c:v>3.1601199999999998E-7</c:v>
                </c:pt>
                <c:pt idx="58">
                  <c:v>3.0541150000000002E-7</c:v>
                </c:pt>
                <c:pt idx="59">
                  <c:v>2.9961150000000001E-7</c:v>
                </c:pt>
                <c:pt idx="60">
                  <c:v>3.0521200000000002E-7</c:v>
                </c:pt>
                <c:pt idx="61">
                  <c:v>3.072115E-7</c:v>
                </c:pt>
                <c:pt idx="62">
                  <c:v>2.9201100000000001E-7</c:v>
                </c:pt>
                <c:pt idx="63">
                  <c:v>3.0841149999999998E-7</c:v>
                </c:pt>
                <c:pt idx="64">
                  <c:v>2.97611E-7</c:v>
                </c:pt>
                <c:pt idx="65">
                  <c:v>3.1241199999999998E-7</c:v>
                </c:pt>
                <c:pt idx="66">
                  <c:v>3.0121150000000002E-7</c:v>
                </c:pt>
                <c:pt idx="67">
                  <c:v>2.9981150000000002E-7</c:v>
                </c:pt>
                <c:pt idx="68">
                  <c:v>3.07012E-7</c:v>
                </c:pt>
                <c:pt idx="69">
                  <c:v>3.0141149999999999E-7</c:v>
                </c:pt>
                <c:pt idx="70">
                  <c:v>3.0061149999999998E-7</c:v>
                </c:pt>
                <c:pt idx="71">
                  <c:v>3.1301200000000002E-7</c:v>
                </c:pt>
                <c:pt idx="72">
                  <c:v>2.9641149999999998E-7</c:v>
                </c:pt>
                <c:pt idx="73">
                  <c:v>3.0241150000000001E-7</c:v>
                </c:pt>
                <c:pt idx="74">
                  <c:v>2.9681150000000001E-7</c:v>
                </c:pt>
                <c:pt idx="75">
                  <c:v>3.016115E-7</c:v>
                </c:pt>
                <c:pt idx="76">
                  <c:v>3.0841149999999998E-7</c:v>
                </c:pt>
                <c:pt idx="77">
                  <c:v>3.0781149999999999E-7</c:v>
                </c:pt>
                <c:pt idx="78">
                  <c:v>2.9841150000000002E-7</c:v>
                </c:pt>
                <c:pt idx="79">
                  <c:v>3.05612E-7</c:v>
                </c:pt>
                <c:pt idx="80">
                  <c:v>3.0321150000000001E-7</c:v>
                </c:pt>
                <c:pt idx="81">
                  <c:v>3.0141149999999999E-7</c:v>
                </c:pt>
                <c:pt idx="82">
                  <c:v>3.0121150000000002E-7</c:v>
                </c:pt>
                <c:pt idx="83">
                  <c:v>3.0261150000000002E-7</c:v>
                </c:pt>
                <c:pt idx="84">
                  <c:v>3.0761199999999999E-7</c:v>
                </c:pt>
                <c:pt idx="85">
                  <c:v>3.1161200000000002E-7</c:v>
                </c:pt>
                <c:pt idx="86">
                  <c:v>3.0101150000000001E-7</c:v>
                </c:pt>
                <c:pt idx="87">
                  <c:v>3.0181150000000002E-7</c:v>
                </c:pt>
                <c:pt idx="88">
                  <c:v>2.8641100000000001E-7</c:v>
                </c:pt>
                <c:pt idx="89">
                  <c:v>3.10612E-7</c:v>
                </c:pt>
                <c:pt idx="90">
                  <c:v>2.9681150000000001E-7</c:v>
                </c:pt>
                <c:pt idx="91">
                  <c:v>3.0501149999999999E-7</c:v>
                </c:pt>
                <c:pt idx="92">
                  <c:v>3.0421149999999998E-7</c:v>
                </c:pt>
                <c:pt idx="93">
                  <c:v>2.966115E-7</c:v>
                </c:pt>
                <c:pt idx="94">
                  <c:v>2.9481150000000002E-7</c:v>
                </c:pt>
                <c:pt idx="95">
                  <c:v>3.086115E-7</c:v>
                </c:pt>
                <c:pt idx="96">
                  <c:v>3.0281149999999998E-7</c:v>
                </c:pt>
                <c:pt idx="97">
                  <c:v>3.1281200000000001E-7</c:v>
                </c:pt>
                <c:pt idx="98">
                  <c:v>2.9481150000000002E-7</c:v>
                </c:pt>
                <c:pt idx="99">
                  <c:v>2.9921149999999998E-7</c:v>
                </c:pt>
                <c:pt idx="100">
                  <c:v>3.0241150000000001E-7</c:v>
                </c:pt>
                <c:pt idx="101">
                  <c:v>2.988115E-7</c:v>
                </c:pt>
                <c:pt idx="102">
                  <c:v>3.0381150000000001E-7</c:v>
                </c:pt>
                <c:pt idx="103">
                  <c:v>3.0501149999999999E-7</c:v>
                </c:pt>
                <c:pt idx="104">
                  <c:v>2.9481100000000001E-7</c:v>
                </c:pt>
                <c:pt idx="105">
                  <c:v>3.1001200000000001E-7</c:v>
                </c:pt>
                <c:pt idx="106">
                  <c:v>3.058115E-7</c:v>
                </c:pt>
                <c:pt idx="107">
                  <c:v>3.0261150000000002E-7</c:v>
                </c:pt>
                <c:pt idx="108">
                  <c:v>3.13412E-7</c:v>
                </c:pt>
                <c:pt idx="109">
                  <c:v>3.1641200000000001E-7</c:v>
                </c:pt>
                <c:pt idx="110">
                  <c:v>2.974115E-7</c:v>
                </c:pt>
                <c:pt idx="111">
                  <c:v>3.0781149999999999E-7</c:v>
                </c:pt>
                <c:pt idx="112">
                  <c:v>2.9781149999999998E-7</c:v>
                </c:pt>
                <c:pt idx="113">
                  <c:v>3.0761149999999997E-7</c:v>
                </c:pt>
                <c:pt idx="114">
                  <c:v>2.9921149999999998E-7</c:v>
                </c:pt>
                <c:pt idx="115">
                  <c:v>3.0221149999999999E-7</c:v>
                </c:pt>
                <c:pt idx="116">
                  <c:v>3.0561149999999998E-7</c:v>
                </c:pt>
                <c:pt idx="117">
                  <c:v>2.974115E-7</c:v>
                </c:pt>
                <c:pt idx="118">
                  <c:v>3.030115E-7</c:v>
                </c:pt>
                <c:pt idx="119">
                  <c:v>3.1501249999999998E-7</c:v>
                </c:pt>
                <c:pt idx="120">
                  <c:v>3.002115E-7</c:v>
                </c:pt>
                <c:pt idx="121">
                  <c:v>3.2081249999999999E-7</c:v>
                </c:pt>
                <c:pt idx="122">
                  <c:v>3.0381150000000001E-7</c:v>
                </c:pt>
                <c:pt idx="123">
                  <c:v>3.0901149999999997E-7</c:v>
                </c:pt>
                <c:pt idx="124">
                  <c:v>3.0661150000000001E-7</c:v>
                </c:pt>
                <c:pt idx="125">
                  <c:v>3.1441200000000002E-7</c:v>
                </c:pt>
                <c:pt idx="126">
                  <c:v>3.100115E-7</c:v>
                </c:pt>
                <c:pt idx="127">
                  <c:v>3.1321199999999999E-7</c:v>
                </c:pt>
                <c:pt idx="128">
                  <c:v>3.0841149999999998E-7</c:v>
                </c:pt>
                <c:pt idx="129">
                  <c:v>3.210125E-7</c:v>
                </c:pt>
                <c:pt idx="130">
                  <c:v>3.1101150000000002E-7</c:v>
                </c:pt>
                <c:pt idx="131">
                  <c:v>3.09812E-7</c:v>
                </c:pt>
                <c:pt idx="132">
                  <c:v>3.0861200000000001E-7</c:v>
                </c:pt>
                <c:pt idx="133">
                  <c:v>3.1701200000000001E-7</c:v>
                </c:pt>
                <c:pt idx="134">
                  <c:v>3.1781249999999997E-7</c:v>
                </c:pt>
                <c:pt idx="135">
                  <c:v>3.1681250000000001E-7</c:v>
                </c:pt>
                <c:pt idx="136">
                  <c:v>3.0101150000000001E-7</c:v>
                </c:pt>
                <c:pt idx="137">
                  <c:v>3.23212E-7</c:v>
                </c:pt>
                <c:pt idx="138">
                  <c:v>3.1361200000000002E-7</c:v>
                </c:pt>
                <c:pt idx="139">
                  <c:v>2.9801149999999999E-7</c:v>
                </c:pt>
                <c:pt idx="140">
                  <c:v>3.1861249999999998E-7</c:v>
                </c:pt>
                <c:pt idx="141">
                  <c:v>3.0961199999999998E-7</c:v>
                </c:pt>
                <c:pt idx="142">
                  <c:v>3.0781149999999999E-7</c:v>
                </c:pt>
                <c:pt idx="143">
                  <c:v>3.2021199999999998E-7</c:v>
                </c:pt>
                <c:pt idx="144">
                  <c:v>3.0961199999999998E-7</c:v>
                </c:pt>
                <c:pt idx="145">
                  <c:v>3.2501249999999999E-7</c:v>
                </c:pt>
                <c:pt idx="146">
                  <c:v>3.13412E-7</c:v>
                </c:pt>
                <c:pt idx="147">
                  <c:v>3.1601199999999998E-7</c:v>
                </c:pt>
                <c:pt idx="148">
                  <c:v>3.100115E-7</c:v>
                </c:pt>
                <c:pt idx="149">
                  <c:v>3.2201250000000003E-7</c:v>
                </c:pt>
                <c:pt idx="150">
                  <c:v>3.1281200000000001E-7</c:v>
                </c:pt>
                <c:pt idx="151">
                  <c:v>3.2321250000000001E-7</c:v>
                </c:pt>
                <c:pt idx="152">
                  <c:v>3.1121199999999999E-7</c:v>
                </c:pt>
                <c:pt idx="153">
                  <c:v>3.252125E-7</c:v>
                </c:pt>
                <c:pt idx="154">
                  <c:v>3.13412E-7</c:v>
                </c:pt>
                <c:pt idx="155">
                  <c:v>3.2141249999999998E-7</c:v>
                </c:pt>
                <c:pt idx="156">
                  <c:v>3.1861249999999998E-7</c:v>
                </c:pt>
                <c:pt idx="157">
                  <c:v>3.308125E-7</c:v>
                </c:pt>
                <c:pt idx="158">
                  <c:v>3.2501249999999999E-7</c:v>
                </c:pt>
                <c:pt idx="159">
                  <c:v>3.3001249999999999E-7</c:v>
                </c:pt>
                <c:pt idx="160">
                  <c:v>3.1661249999999999E-7</c:v>
                </c:pt>
                <c:pt idx="161">
                  <c:v>3.2981299999999999E-7</c:v>
                </c:pt>
                <c:pt idx="162">
                  <c:v>3.20412E-7</c:v>
                </c:pt>
                <c:pt idx="163">
                  <c:v>3.20412E-7</c:v>
                </c:pt>
                <c:pt idx="164">
                  <c:v>3.2681250000000002E-7</c:v>
                </c:pt>
                <c:pt idx="165">
                  <c:v>3.2281249999999998E-7</c:v>
                </c:pt>
                <c:pt idx="166">
                  <c:v>3.252125E-7</c:v>
                </c:pt>
                <c:pt idx="167">
                  <c:v>3.238125E-7</c:v>
                </c:pt>
                <c:pt idx="168">
                  <c:v>3.1781200000000001E-7</c:v>
                </c:pt>
                <c:pt idx="169">
                  <c:v>3.3821299999999999E-7</c:v>
                </c:pt>
                <c:pt idx="170">
                  <c:v>3.2421249999999998E-7</c:v>
                </c:pt>
                <c:pt idx="171">
                  <c:v>3.2381199999999999E-7</c:v>
                </c:pt>
                <c:pt idx="172">
                  <c:v>3.2481250000000002E-7</c:v>
                </c:pt>
                <c:pt idx="173">
                  <c:v>3.2281200000000002E-7</c:v>
                </c:pt>
                <c:pt idx="174">
                  <c:v>3.1941249999999999E-7</c:v>
                </c:pt>
                <c:pt idx="175">
                  <c:v>3.3201249999999998E-7</c:v>
                </c:pt>
                <c:pt idx="176">
                  <c:v>3.2141249999999998E-7</c:v>
                </c:pt>
                <c:pt idx="177">
                  <c:v>3.3301300000000002E-7</c:v>
                </c:pt>
                <c:pt idx="178">
                  <c:v>3.2401250000000002E-7</c:v>
                </c:pt>
                <c:pt idx="179">
                  <c:v>3.2961299999999998E-7</c:v>
                </c:pt>
                <c:pt idx="180">
                  <c:v>3.252125E-7</c:v>
                </c:pt>
                <c:pt idx="181">
                  <c:v>3.3061249999999998E-7</c:v>
                </c:pt>
                <c:pt idx="182">
                  <c:v>3.2501249999999999E-7</c:v>
                </c:pt>
                <c:pt idx="183">
                  <c:v>3.4061300000000001E-7</c:v>
                </c:pt>
                <c:pt idx="184">
                  <c:v>3.1981250000000002E-7</c:v>
                </c:pt>
                <c:pt idx="185">
                  <c:v>3.446135E-7</c:v>
                </c:pt>
                <c:pt idx="186">
                  <c:v>3.350125E-7</c:v>
                </c:pt>
                <c:pt idx="187">
                  <c:v>3.2881300000000002E-7</c:v>
                </c:pt>
                <c:pt idx="188">
                  <c:v>3.2921249999999998E-7</c:v>
                </c:pt>
                <c:pt idx="189">
                  <c:v>3.4141300000000001E-7</c:v>
                </c:pt>
                <c:pt idx="190">
                  <c:v>3.2841249999999998E-7</c:v>
                </c:pt>
                <c:pt idx="191">
                  <c:v>3.34213E-7</c:v>
                </c:pt>
                <c:pt idx="192">
                  <c:v>3.3101250000000001E-7</c:v>
                </c:pt>
                <c:pt idx="193">
                  <c:v>3.3521300000000003E-7</c:v>
                </c:pt>
                <c:pt idx="194">
                  <c:v>3.2681250000000002E-7</c:v>
                </c:pt>
                <c:pt idx="195">
                  <c:v>3.4181299999999999E-7</c:v>
                </c:pt>
                <c:pt idx="196">
                  <c:v>3.4501349999999998E-7</c:v>
                </c:pt>
                <c:pt idx="197">
                  <c:v>3.3681299999999999E-7</c:v>
                </c:pt>
                <c:pt idx="198">
                  <c:v>3.4101299999999998E-7</c:v>
                </c:pt>
                <c:pt idx="199">
                  <c:v>3.4321299999999999E-7</c:v>
                </c:pt>
                <c:pt idx="200">
                  <c:v>3.3021250000000001E-7</c:v>
                </c:pt>
                <c:pt idx="201">
                  <c:v>3.52814E-7</c:v>
                </c:pt>
                <c:pt idx="202">
                  <c:v>3.3881299999999998E-7</c:v>
                </c:pt>
                <c:pt idx="203">
                  <c:v>3.4361349999999998E-7</c:v>
                </c:pt>
                <c:pt idx="204">
                  <c:v>3.3941300000000002E-7</c:v>
                </c:pt>
                <c:pt idx="205">
                  <c:v>3.3801300000000002E-7</c:v>
                </c:pt>
                <c:pt idx="206">
                  <c:v>3.4141300000000001E-7</c:v>
                </c:pt>
                <c:pt idx="207">
                  <c:v>3.4641300000000002E-7</c:v>
                </c:pt>
                <c:pt idx="208">
                  <c:v>3.3521300000000003E-7</c:v>
                </c:pt>
                <c:pt idx="209">
                  <c:v>3.5321350000000001E-7</c:v>
                </c:pt>
                <c:pt idx="210">
                  <c:v>3.4561300000000001E-7</c:v>
                </c:pt>
                <c:pt idx="211">
                  <c:v>3.48213E-7</c:v>
                </c:pt>
                <c:pt idx="212">
                  <c:v>3.3921300000000001E-7</c:v>
                </c:pt>
                <c:pt idx="213">
                  <c:v>3.5181350000000002E-7</c:v>
                </c:pt>
                <c:pt idx="214">
                  <c:v>3.5281349999999998E-7</c:v>
                </c:pt>
                <c:pt idx="215">
                  <c:v>3.5721400000000001E-7</c:v>
                </c:pt>
                <c:pt idx="216">
                  <c:v>3.39813E-7</c:v>
                </c:pt>
                <c:pt idx="217">
                  <c:v>3.6321399999999999E-7</c:v>
                </c:pt>
                <c:pt idx="218">
                  <c:v>3.4361300000000002E-7</c:v>
                </c:pt>
                <c:pt idx="219">
                  <c:v>3.4801299999999998E-7</c:v>
                </c:pt>
                <c:pt idx="220">
                  <c:v>3.516135E-7</c:v>
                </c:pt>
                <c:pt idx="221">
                  <c:v>3.5681350000000002E-7</c:v>
                </c:pt>
                <c:pt idx="222">
                  <c:v>3.59814E-7</c:v>
                </c:pt>
                <c:pt idx="223">
                  <c:v>3.5881400000000003E-7</c:v>
                </c:pt>
                <c:pt idx="224">
                  <c:v>3.5261350000000002E-7</c:v>
                </c:pt>
                <c:pt idx="225">
                  <c:v>3.6681399999999999E-7</c:v>
                </c:pt>
                <c:pt idx="226">
                  <c:v>3.5521350000000001E-7</c:v>
                </c:pt>
                <c:pt idx="227">
                  <c:v>3.6961399999999999E-7</c:v>
                </c:pt>
                <c:pt idx="228">
                  <c:v>3.67614E-7</c:v>
                </c:pt>
                <c:pt idx="229">
                  <c:v>3.6041350000000003E-7</c:v>
                </c:pt>
                <c:pt idx="230">
                  <c:v>3.5741399999999997E-7</c:v>
                </c:pt>
                <c:pt idx="231">
                  <c:v>3.6921400000000001E-7</c:v>
                </c:pt>
                <c:pt idx="232">
                  <c:v>3.6101399999999998E-7</c:v>
                </c:pt>
                <c:pt idx="233">
                  <c:v>3.6961399999999999E-7</c:v>
                </c:pt>
                <c:pt idx="234">
                  <c:v>3.69014E-7</c:v>
                </c:pt>
                <c:pt idx="235">
                  <c:v>3.6501400000000002E-7</c:v>
                </c:pt>
                <c:pt idx="236">
                  <c:v>3.7221399999999997E-7</c:v>
                </c:pt>
                <c:pt idx="237">
                  <c:v>3.7241399999999999E-7</c:v>
                </c:pt>
                <c:pt idx="238">
                  <c:v>3.6561400000000001E-7</c:v>
                </c:pt>
                <c:pt idx="239">
                  <c:v>3.8201449999999998E-7</c:v>
                </c:pt>
                <c:pt idx="240">
                  <c:v>3.7561400000000002E-7</c:v>
                </c:pt>
                <c:pt idx="241">
                  <c:v>3.7921449999999998E-7</c:v>
                </c:pt>
                <c:pt idx="242">
                  <c:v>3.7241399999999999E-7</c:v>
                </c:pt>
                <c:pt idx="243">
                  <c:v>3.7341400000000001E-7</c:v>
                </c:pt>
                <c:pt idx="244">
                  <c:v>3.7841400000000002E-7</c:v>
                </c:pt>
                <c:pt idx="245">
                  <c:v>3.822145E-7</c:v>
                </c:pt>
                <c:pt idx="246">
                  <c:v>3.7661399999999999E-7</c:v>
                </c:pt>
                <c:pt idx="247">
                  <c:v>3.8901499999999999E-7</c:v>
                </c:pt>
                <c:pt idx="248">
                  <c:v>3.7741399999999999E-7</c:v>
                </c:pt>
                <c:pt idx="249">
                  <c:v>3.9101499999999998E-7</c:v>
                </c:pt>
                <c:pt idx="250">
                  <c:v>3.8501500000000001E-7</c:v>
                </c:pt>
                <c:pt idx="251">
                  <c:v>3.91215E-7</c:v>
                </c:pt>
                <c:pt idx="252">
                  <c:v>3.8821499999999999E-7</c:v>
                </c:pt>
                <c:pt idx="253">
                  <c:v>3.9601499999999999E-7</c:v>
                </c:pt>
                <c:pt idx="254">
                  <c:v>3.9521499999999998E-7</c:v>
                </c:pt>
                <c:pt idx="255">
                  <c:v>3.9861549999999999E-7</c:v>
                </c:pt>
                <c:pt idx="256">
                  <c:v>3.88415E-7</c:v>
                </c:pt>
                <c:pt idx="257">
                  <c:v>4.0321550000000001E-7</c:v>
                </c:pt>
                <c:pt idx="258">
                  <c:v>3.9361500000000002E-7</c:v>
                </c:pt>
                <c:pt idx="259">
                  <c:v>4.0481549999999998E-7</c:v>
                </c:pt>
                <c:pt idx="260">
                  <c:v>4.0461550000000001E-7</c:v>
                </c:pt>
                <c:pt idx="261">
                  <c:v>3.9901550000000002E-7</c:v>
                </c:pt>
                <c:pt idx="262">
                  <c:v>4.08416E-7</c:v>
                </c:pt>
                <c:pt idx="263">
                  <c:v>4.17616E-7</c:v>
                </c:pt>
                <c:pt idx="264">
                  <c:v>4.0461550000000001E-7</c:v>
                </c:pt>
                <c:pt idx="265">
                  <c:v>4.280165E-7</c:v>
                </c:pt>
                <c:pt idx="266">
                  <c:v>4.1381599999999998E-7</c:v>
                </c:pt>
                <c:pt idx="267">
                  <c:v>4.2301599999999998E-7</c:v>
                </c:pt>
                <c:pt idx="268">
                  <c:v>4.26816E-7</c:v>
                </c:pt>
                <c:pt idx="269">
                  <c:v>4.1981600000000001E-7</c:v>
                </c:pt>
                <c:pt idx="270">
                  <c:v>4.2541650000000002E-7</c:v>
                </c:pt>
                <c:pt idx="271">
                  <c:v>4.3701649999999999E-7</c:v>
                </c:pt>
                <c:pt idx="272">
                  <c:v>4.2481600000000001E-7</c:v>
                </c:pt>
                <c:pt idx="273">
                  <c:v>4.4021699999999998E-7</c:v>
                </c:pt>
                <c:pt idx="274">
                  <c:v>4.3321650000000002E-7</c:v>
                </c:pt>
                <c:pt idx="275">
                  <c:v>4.4521699999999998E-7</c:v>
                </c:pt>
                <c:pt idx="276">
                  <c:v>4.53217E-7</c:v>
                </c:pt>
                <c:pt idx="277">
                  <c:v>4.50417E-7</c:v>
                </c:pt>
                <c:pt idx="278">
                  <c:v>4.4781700000000002E-7</c:v>
                </c:pt>
                <c:pt idx="279">
                  <c:v>4.6721750000000001E-7</c:v>
                </c:pt>
                <c:pt idx="280">
                  <c:v>4.5621749999999998E-7</c:v>
                </c:pt>
                <c:pt idx="281">
                  <c:v>4.75418E-7</c:v>
                </c:pt>
                <c:pt idx="282">
                  <c:v>4.6981800000000001E-7</c:v>
                </c:pt>
                <c:pt idx="283">
                  <c:v>4.766185E-7</c:v>
                </c:pt>
                <c:pt idx="284">
                  <c:v>4.7921799999999997E-7</c:v>
                </c:pt>
                <c:pt idx="285">
                  <c:v>4.8821850000000003E-7</c:v>
                </c:pt>
                <c:pt idx="286">
                  <c:v>4.8561850000000004E-7</c:v>
                </c:pt>
                <c:pt idx="287">
                  <c:v>4.99019E-7</c:v>
                </c:pt>
                <c:pt idx="288">
                  <c:v>4.9001899999999996E-7</c:v>
                </c:pt>
                <c:pt idx="289">
                  <c:v>5.0941949999999995E-7</c:v>
                </c:pt>
                <c:pt idx="290">
                  <c:v>5.0381900000000005E-7</c:v>
                </c:pt>
                <c:pt idx="291">
                  <c:v>5.1862000000000002E-7</c:v>
                </c:pt>
                <c:pt idx="292">
                  <c:v>5.1021950000000001E-7</c:v>
                </c:pt>
                <c:pt idx="293">
                  <c:v>5.1701949999999999E-7</c:v>
                </c:pt>
                <c:pt idx="294">
                  <c:v>5.2621999999999996E-7</c:v>
                </c:pt>
                <c:pt idx="295">
                  <c:v>5.3842099999999995E-7</c:v>
                </c:pt>
                <c:pt idx="296">
                  <c:v>5.3282050000000004E-7</c:v>
                </c:pt>
                <c:pt idx="297">
                  <c:v>5.4722049999999996E-7</c:v>
                </c:pt>
                <c:pt idx="298">
                  <c:v>5.4482100000000001E-7</c:v>
                </c:pt>
                <c:pt idx="299">
                  <c:v>5.6042150000000003E-7</c:v>
                </c:pt>
                <c:pt idx="300">
                  <c:v>5.6382149999999996E-7</c:v>
                </c:pt>
                <c:pt idx="301">
                  <c:v>5.6182150000000003E-7</c:v>
                </c:pt>
                <c:pt idx="302">
                  <c:v>5.7282200000000002E-7</c:v>
                </c:pt>
                <c:pt idx="303">
                  <c:v>5.9102250000000002E-7</c:v>
                </c:pt>
                <c:pt idx="304">
                  <c:v>5.82422E-7</c:v>
                </c:pt>
                <c:pt idx="305">
                  <c:v>6.0242300000000005E-7</c:v>
                </c:pt>
                <c:pt idx="306">
                  <c:v>5.9142249999999995E-7</c:v>
                </c:pt>
                <c:pt idx="307">
                  <c:v>6.100235E-7</c:v>
                </c:pt>
                <c:pt idx="308">
                  <c:v>6.2102349999999998E-7</c:v>
                </c:pt>
                <c:pt idx="309">
                  <c:v>6.2882400000000005E-7</c:v>
                </c:pt>
                <c:pt idx="310">
                  <c:v>6.3062399999999997E-7</c:v>
                </c:pt>
                <c:pt idx="311">
                  <c:v>6.4782450000000001E-7</c:v>
                </c:pt>
                <c:pt idx="312">
                  <c:v>6.3702400000000003E-7</c:v>
                </c:pt>
                <c:pt idx="313">
                  <c:v>6.5342500000000002E-7</c:v>
                </c:pt>
                <c:pt idx="314">
                  <c:v>6.5262499999999996E-7</c:v>
                </c:pt>
                <c:pt idx="315">
                  <c:v>6.75426E-7</c:v>
                </c:pt>
                <c:pt idx="316">
                  <c:v>6.8302600000000004E-7</c:v>
                </c:pt>
                <c:pt idx="317">
                  <c:v>6.7082549999999996E-7</c:v>
                </c:pt>
                <c:pt idx="318">
                  <c:v>6.7222599999999997E-7</c:v>
                </c:pt>
                <c:pt idx="319">
                  <c:v>7.0042649999999999E-7</c:v>
                </c:pt>
                <c:pt idx="320">
                  <c:v>7.0162699999999999E-7</c:v>
                </c:pt>
                <c:pt idx="321">
                  <c:v>7.1742750000000002E-7</c:v>
                </c:pt>
                <c:pt idx="322">
                  <c:v>7.1142699999999998E-7</c:v>
                </c:pt>
                <c:pt idx="323">
                  <c:v>7.2242749999999998E-7</c:v>
                </c:pt>
                <c:pt idx="324">
                  <c:v>7.3182799999999995E-7</c:v>
                </c:pt>
                <c:pt idx="325">
                  <c:v>7.3702800000000003E-7</c:v>
                </c:pt>
                <c:pt idx="326">
                  <c:v>7.4182849999999998E-7</c:v>
                </c:pt>
                <c:pt idx="327">
                  <c:v>7.5802900000000004E-7</c:v>
                </c:pt>
                <c:pt idx="328">
                  <c:v>7.4782900000000002E-7</c:v>
                </c:pt>
                <c:pt idx="329">
                  <c:v>7.6722950000000001E-7</c:v>
                </c:pt>
                <c:pt idx="330">
                  <c:v>7.5982899999999997E-7</c:v>
                </c:pt>
                <c:pt idx="331">
                  <c:v>7.7582950000000002E-7</c:v>
                </c:pt>
                <c:pt idx="332">
                  <c:v>7.7703000000000002E-7</c:v>
                </c:pt>
                <c:pt idx="333">
                  <c:v>7.8663E-7</c:v>
                </c:pt>
                <c:pt idx="334">
                  <c:v>7.8563000000000003E-7</c:v>
                </c:pt>
                <c:pt idx="335">
                  <c:v>8.0003099999999997E-7</c:v>
                </c:pt>
                <c:pt idx="336">
                  <c:v>7.9823050000000004E-7</c:v>
                </c:pt>
                <c:pt idx="337">
                  <c:v>8.0663050000000003E-7</c:v>
                </c:pt>
                <c:pt idx="338">
                  <c:v>8.0623100000000001E-7</c:v>
                </c:pt>
                <c:pt idx="339">
                  <c:v>8.1203100000000003E-7</c:v>
                </c:pt>
                <c:pt idx="340">
                  <c:v>8.1183100000000001E-7</c:v>
                </c:pt>
                <c:pt idx="341">
                  <c:v>8.0843099999999997E-7</c:v>
                </c:pt>
                <c:pt idx="342">
                  <c:v>8.1963149999999998E-7</c:v>
                </c:pt>
                <c:pt idx="343">
                  <c:v>8.1923150000000005E-7</c:v>
                </c:pt>
                <c:pt idx="344">
                  <c:v>8.0003099999999997E-7</c:v>
                </c:pt>
                <c:pt idx="345">
                  <c:v>8.2543149999999999E-7</c:v>
                </c:pt>
                <c:pt idx="346">
                  <c:v>8.1263099999999997E-7</c:v>
                </c:pt>
                <c:pt idx="347">
                  <c:v>8.2763150000000005E-7</c:v>
                </c:pt>
                <c:pt idx="348">
                  <c:v>8.1823149999999998E-7</c:v>
                </c:pt>
                <c:pt idx="349">
                  <c:v>8.2743150000000003E-7</c:v>
                </c:pt>
                <c:pt idx="350">
                  <c:v>8.1723099999999999E-7</c:v>
                </c:pt>
                <c:pt idx="351">
                  <c:v>8.3063149999999996E-7</c:v>
                </c:pt>
                <c:pt idx="352">
                  <c:v>8.1863150000000001E-7</c:v>
                </c:pt>
                <c:pt idx="353">
                  <c:v>8.2043150000000004E-7</c:v>
                </c:pt>
                <c:pt idx="354">
                  <c:v>8.0523100000000005E-7</c:v>
                </c:pt>
                <c:pt idx="355">
                  <c:v>8.1843149999999999E-7</c:v>
                </c:pt>
                <c:pt idx="356">
                  <c:v>8.0163099999999999E-7</c:v>
                </c:pt>
                <c:pt idx="357">
                  <c:v>8.0123050000000005E-7</c:v>
                </c:pt>
                <c:pt idx="358">
                  <c:v>8.0283049999999996E-7</c:v>
                </c:pt>
                <c:pt idx="359">
                  <c:v>8.0383050000000003E-7</c:v>
                </c:pt>
                <c:pt idx="360">
                  <c:v>7.8342999999999997E-7</c:v>
                </c:pt>
                <c:pt idx="361">
                  <c:v>7.8863049999999995E-7</c:v>
                </c:pt>
                <c:pt idx="362">
                  <c:v>7.7622999999999996E-7</c:v>
                </c:pt>
                <c:pt idx="363">
                  <c:v>7.8263000000000001E-7</c:v>
                </c:pt>
                <c:pt idx="364">
                  <c:v>7.7222949999999996E-7</c:v>
                </c:pt>
                <c:pt idx="365">
                  <c:v>7.6742950000000002E-7</c:v>
                </c:pt>
                <c:pt idx="366">
                  <c:v>7.4942900000000003E-7</c:v>
                </c:pt>
                <c:pt idx="367">
                  <c:v>7.548285E-7</c:v>
                </c:pt>
                <c:pt idx="368">
                  <c:v>7.4262850000000004E-7</c:v>
                </c:pt>
                <c:pt idx="369">
                  <c:v>7.4042849999999998E-7</c:v>
                </c:pt>
                <c:pt idx="370">
                  <c:v>7.2502749999999996E-7</c:v>
                </c:pt>
                <c:pt idx="371">
                  <c:v>7.256275E-7</c:v>
                </c:pt>
                <c:pt idx="372">
                  <c:v>7.1882750000000002E-7</c:v>
                </c:pt>
                <c:pt idx="373">
                  <c:v>7.1522749999999996E-7</c:v>
                </c:pt>
                <c:pt idx="374">
                  <c:v>6.9382700000000004E-7</c:v>
                </c:pt>
                <c:pt idx="375">
                  <c:v>7.0122699999999996E-7</c:v>
                </c:pt>
                <c:pt idx="376">
                  <c:v>6.8462599999999995E-7</c:v>
                </c:pt>
                <c:pt idx="377">
                  <c:v>6.9422650000000005E-7</c:v>
                </c:pt>
                <c:pt idx="378">
                  <c:v>6.6582550000000001E-7</c:v>
                </c:pt>
                <c:pt idx="379">
                  <c:v>6.6562549999999999E-7</c:v>
                </c:pt>
                <c:pt idx="380">
                  <c:v>6.6322550000000003E-7</c:v>
                </c:pt>
                <c:pt idx="381">
                  <c:v>6.6202550000000004E-7</c:v>
                </c:pt>
                <c:pt idx="382">
                  <c:v>6.5062500000000002E-7</c:v>
                </c:pt>
                <c:pt idx="383">
                  <c:v>6.4762449999999999E-7</c:v>
                </c:pt>
                <c:pt idx="384">
                  <c:v>6.3002400000000003E-7</c:v>
                </c:pt>
                <c:pt idx="385">
                  <c:v>6.3262450000000003E-7</c:v>
                </c:pt>
                <c:pt idx="386">
                  <c:v>6.1622350000000004E-7</c:v>
                </c:pt>
                <c:pt idx="387">
                  <c:v>6.1442350000000001E-7</c:v>
                </c:pt>
                <c:pt idx="388">
                  <c:v>6.1882350000000002E-7</c:v>
                </c:pt>
                <c:pt idx="389">
                  <c:v>6.072235E-7</c:v>
                </c:pt>
                <c:pt idx="390">
                  <c:v>5.9962300000000005E-7</c:v>
                </c:pt>
                <c:pt idx="391">
                  <c:v>5.9662300000000003E-7</c:v>
                </c:pt>
                <c:pt idx="392">
                  <c:v>5.8582249999999995E-7</c:v>
                </c:pt>
                <c:pt idx="393">
                  <c:v>5.9382250000000002E-7</c:v>
                </c:pt>
                <c:pt idx="394">
                  <c:v>5.7702200000000002E-7</c:v>
                </c:pt>
                <c:pt idx="395">
                  <c:v>5.7062150000000005E-7</c:v>
                </c:pt>
                <c:pt idx="396">
                  <c:v>5.6962199999999999E-7</c:v>
                </c:pt>
                <c:pt idx="397">
                  <c:v>5.6922199999999996E-7</c:v>
                </c:pt>
                <c:pt idx="398">
                  <c:v>5.5982099999999997E-7</c:v>
                </c:pt>
                <c:pt idx="399">
                  <c:v>5.5482150000000003E-7</c:v>
                </c:pt>
                <c:pt idx="400">
                  <c:v>5.5022099999999999E-7</c:v>
                </c:pt>
                <c:pt idx="401">
                  <c:v>5.5742150000000001E-7</c:v>
                </c:pt>
                <c:pt idx="402">
                  <c:v>5.3902049999999998E-7</c:v>
                </c:pt>
                <c:pt idx="403">
                  <c:v>5.4802100000000003E-7</c:v>
                </c:pt>
                <c:pt idx="404">
                  <c:v>5.3762049999999998E-7</c:v>
                </c:pt>
                <c:pt idx="405">
                  <c:v>5.3282050000000004E-7</c:v>
                </c:pt>
                <c:pt idx="406">
                  <c:v>5.3782100000000001E-7</c:v>
                </c:pt>
                <c:pt idx="407">
                  <c:v>5.3522050000000001E-7</c:v>
                </c:pt>
                <c:pt idx="408">
                  <c:v>5.2462000000000005E-7</c:v>
                </c:pt>
                <c:pt idx="409">
                  <c:v>5.3022049999999995E-7</c:v>
                </c:pt>
                <c:pt idx="410">
                  <c:v>5.1381999999999998E-7</c:v>
                </c:pt>
                <c:pt idx="411">
                  <c:v>5.1661949999999996E-7</c:v>
                </c:pt>
                <c:pt idx="412">
                  <c:v>5.2241999999999999E-7</c:v>
                </c:pt>
                <c:pt idx="413">
                  <c:v>5.1681949999999998E-7</c:v>
                </c:pt>
                <c:pt idx="414">
                  <c:v>5.1322000000000004E-7</c:v>
                </c:pt>
                <c:pt idx="415">
                  <c:v>5.1121949999999998E-7</c:v>
                </c:pt>
                <c:pt idx="416">
                  <c:v>5.0221900000000003E-7</c:v>
                </c:pt>
                <c:pt idx="417">
                  <c:v>5.0581899999999998E-7</c:v>
                </c:pt>
                <c:pt idx="418">
                  <c:v>4.9101900000000004E-7</c:v>
                </c:pt>
                <c:pt idx="419">
                  <c:v>5.1261949999999998E-7</c:v>
                </c:pt>
                <c:pt idx="420">
                  <c:v>4.9361900000000002E-7</c:v>
                </c:pt>
                <c:pt idx="421">
                  <c:v>4.9761950000000002E-7</c:v>
                </c:pt>
                <c:pt idx="422">
                  <c:v>4.9601899999999999E-7</c:v>
                </c:pt>
                <c:pt idx="423">
                  <c:v>5.0041950000000002E-7</c:v>
                </c:pt>
                <c:pt idx="424">
                  <c:v>4.9041899999999999E-7</c:v>
                </c:pt>
                <c:pt idx="425">
                  <c:v>5.0141949999999999E-7</c:v>
                </c:pt>
                <c:pt idx="426">
                  <c:v>4.9101900000000004E-7</c:v>
                </c:pt>
                <c:pt idx="427">
                  <c:v>5.0161899999999999E-7</c:v>
                </c:pt>
                <c:pt idx="428">
                  <c:v>4.99019E-7</c:v>
                </c:pt>
                <c:pt idx="429">
                  <c:v>4.9161899999999998E-7</c:v>
                </c:pt>
                <c:pt idx="430">
                  <c:v>4.8841899999999995E-7</c:v>
                </c:pt>
                <c:pt idx="431">
                  <c:v>4.9121900000000005E-7</c:v>
                </c:pt>
                <c:pt idx="432">
                  <c:v>4.7781799999999997E-7</c:v>
                </c:pt>
                <c:pt idx="433">
                  <c:v>5.044195E-7</c:v>
                </c:pt>
                <c:pt idx="434">
                  <c:v>4.8701899999999995E-7</c:v>
                </c:pt>
                <c:pt idx="435">
                  <c:v>4.9701899999999996E-7</c:v>
                </c:pt>
                <c:pt idx="436">
                  <c:v>4.8781900000000001E-7</c:v>
                </c:pt>
                <c:pt idx="437">
                  <c:v>4.9261900000000005E-7</c:v>
                </c:pt>
                <c:pt idx="438">
                  <c:v>4.9641900000000002E-7</c:v>
                </c:pt>
                <c:pt idx="439">
                  <c:v>4.9801900000000003E-7</c:v>
                </c:pt>
                <c:pt idx="440">
                  <c:v>4.8761849999999998E-7</c:v>
                </c:pt>
                <c:pt idx="441">
                  <c:v>4.9441899999999998E-7</c:v>
                </c:pt>
                <c:pt idx="442">
                  <c:v>4.7861800000000003E-7</c:v>
                </c:pt>
                <c:pt idx="443">
                  <c:v>4.9401900000000005E-7</c:v>
                </c:pt>
                <c:pt idx="444">
                  <c:v>5.0201900000000002E-7</c:v>
                </c:pt>
                <c:pt idx="445">
                  <c:v>4.9881899999999999E-7</c:v>
                </c:pt>
                <c:pt idx="446">
                  <c:v>4.9321899999999999E-7</c:v>
                </c:pt>
                <c:pt idx="447">
                  <c:v>4.8761849999999998E-7</c:v>
                </c:pt>
                <c:pt idx="448">
                  <c:v>4.9181899999999999E-7</c:v>
                </c:pt>
                <c:pt idx="449">
                  <c:v>4.9821900000000005E-7</c:v>
                </c:pt>
                <c:pt idx="450">
                  <c:v>4.8681900000000004E-7</c:v>
                </c:pt>
                <c:pt idx="451">
                  <c:v>4.9781950000000003E-7</c:v>
                </c:pt>
                <c:pt idx="452">
                  <c:v>4.9741899999999999E-7</c:v>
                </c:pt>
                <c:pt idx="453">
                  <c:v>5.0521949999999995E-7</c:v>
                </c:pt>
                <c:pt idx="454">
                  <c:v>5.0061900000000002E-7</c:v>
                </c:pt>
                <c:pt idx="455">
                  <c:v>4.9861899999999997E-7</c:v>
                </c:pt>
                <c:pt idx="456">
                  <c:v>4.9401900000000005E-7</c:v>
                </c:pt>
                <c:pt idx="457">
                  <c:v>5.1321950000000003E-7</c:v>
                </c:pt>
                <c:pt idx="458">
                  <c:v>5.0021899999999999E-7</c:v>
                </c:pt>
                <c:pt idx="459">
                  <c:v>5.0761950000000003E-7</c:v>
                </c:pt>
                <c:pt idx="460">
                  <c:v>5.0701899999999997E-7</c:v>
                </c:pt>
                <c:pt idx="461">
                  <c:v>5.0461950000000001E-7</c:v>
                </c:pt>
                <c:pt idx="462">
                  <c:v>5.0681899999999995E-7</c:v>
                </c:pt>
                <c:pt idx="463">
                  <c:v>5.1602000000000004E-7</c:v>
                </c:pt>
                <c:pt idx="464">
                  <c:v>5.1541999999999999E-7</c:v>
                </c:pt>
                <c:pt idx="465">
                  <c:v>5.1941949999999996E-7</c:v>
                </c:pt>
                <c:pt idx="466">
                  <c:v>5.0441899999999999E-7</c:v>
                </c:pt>
                <c:pt idx="467">
                  <c:v>5.0901950000000003E-7</c:v>
                </c:pt>
                <c:pt idx="468">
                  <c:v>5.2101999999999999E-7</c:v>
                </c:pt>
                <c:pt idx="469">
                  <c:v>5.1181950000000003E-7</c:v>
                </c:pt>
                <c:pt idx="470">
                  <c:v>5.1101949999999997E-7</c:v>
                </c:pt>
                <c:pt idx="471">
                  <c:v>5.2142000000000002E-7</c:v>
                </c:pt>
                <c:pt idx="472">
                  <c:v>5.1661999999999998E-7</c:v>
                </c:pt>
                <c:pt idx="473">
                  <c:v>5.3682050000000003E-7</c:v>
                </c:pt>
                <c:pt idx="474">
                  <c:v>5.1862000000000002E-7</c:v>
                </c:pt>
                <c:pt idx="475">
                  <c:v>5.2661999999999999E-7</c:v>
                </c:pt>
                <c:pt idx="476">
                  <c:v>5.2901999999999996E-7</c:v>
                </c:pt>
                <c:pt idx="477">
                  <c:v>5.3102E-7</c:v>
                </c:pt>
                <c:pt idx="478">
                  <c:v>5.3122000000000001E-7</c:v>
                </c:pt>
                <c:pt idx="479">
                  <c:v>5.336205E-7</c:v>
                </c:pt>
                <c:pt idx="480">
                  <c:v>5.3442049999999995E-7</c:v>
                </c:pt>
                <c:pt idx="481">
                  <c:v>5.4842099999999996E-7</c:v>
                </c:pt>
                <c:pt idx="482">
                  <c:v>5.3622049999999998E-7</c:v>
                </c:pt>
                <c:pt idx="483">
                  <c:v>5.47621E-7</c:v>
                </c:pt>
                <c:pt idx="484">
                  <c:v>5.3922049999999999E-7</c:v>
                </c:pt>
                <c:pt idx="485">
                  <c:v>5.4762049999999999E-7</c:v>
                </c:pt>
                <c:pt idx="486">
                  <c:v>5.4662100000000003E-7</c:v>
                </c:pt>
                <c:pt idx="487">
                  <c:v>5.5582099999999998E-7</c:v>
                </c:pt>
                <c:pt idx="488">
                  <c:v>5.4722099999999997E-7</c:v>
                </c:pt>
                <c:pt idx="489">
                  <c:v>5.6902150000000004E-7</c:v>
                </c:pt>
                <c:pt idx="490">
                  <c:v>5.5062100000000002E-7</c:v>
                </c:pt>
                <c:pt idx="491">
                  <c:v>5.614215E-7</c:v>
                </c:pt>
                <c:pt idx="492">
                  <c:v>5.6282149999999999E-7</c:v>
                </c:pt>
                <c:pt idx="493">
                  <c:v>5.6442150000000001E-7</c:v>
                </c:pt>
                <c:pt idx="494">
                  <c:v>5.7042200000000005E-7</c:v>
                </c:pt>
                <c:pt idx="495">
                  <c:v>5.7662199999999999E-7</c:v>
                </c:pt>
                <c:pt idx="496">
                  <c:v>5.6722200000000002E-7</c:v>
                </c:pt>
                <c:pt idx="497">
                  <c:v>5.8622249999999998E-7</c:v>
                </c:pt>
                <c:pt idx="498">
                  <c:v>5.5902100000000001E-7</c:v>
                </c:pt>
                <c:pt idx="499">
                  <c:v>5.8562200000000003E-7</c:v>
                </c:pt>
                <c:pt idx="500">
                  <c:v>5.7362199999999997E-7</c:v>
                </c:pt>
                <c:pt idx="501">
                  <c:v>5.8462249999999997E-7</c:v>
                </c:pt>
                <c:pt idx="502">
                  <c:v>5.81022E-7</c:v>
                </c:pt>
                <c:pt idx="503">
                  <c:v>5.8682200000000001E-7</c:v>
                </c:pt>
                <c:pt idx="504">
                  <c:v>5.8402250000000003E-7</c:v>
                </c:pt>
                <c:pt idx="505">
                  <c:v>5.9822300000000005E-7</c:v>
                </c:pt>
                <c:pt idx="506">
                  <c:v>5.9142249999999995E-7</c:v>
                </c:pt>
                <c:pt idx="507">
                  <c:v>6.0982299999999997E-7</c:v>
                </c:pt>
                <c:pt idx="508">
                  <c:v>6.0702299999999997E-7</c:v>
                </c:pt>
                <c:pt idx="509">
                  <c:v>6.1762350000000004E-7</c:v>
                </c:pt>
                <c:pt idx="510">
                  <c:v>6.1302350000000001E-7</c:v>
                </c:pt>
                <c:pt idx="511">
                  <c:v>6.08823E-7</c:v>
                </c:pt>
                <c:pt idx="512">
                  <c:v>6.1882350000000002E-7</c:v>
                </c:pt>
                <c:pt idx="513">
                  <c:v>6.2662399999999999E-7</c:v>
                </c:pt>
                <c:pt idx="514">
                  <c:v>6.2062399999999996E-7</c:v>
                </c:pt>
                <c:pt idx="515">
                  <c:v>6.28224E-7</c:v>
                </c:pt>
                <c:pt idx="516">
                  <c:v>6.3222399999999998E-7</c:v>
                </c:pt>
                <c:pt idx="517">
                  <c:v>6.3942450000000001E-7</c:v>
                </c:pt>
                <c:pt idx="518">
                  <c:v>6.3962450000000002E-7</c:v>
                </c:pt>
                <c:pt idx="519">
                  <c:v>6.4962500000000005E-7</c:v>
                </c:pt>
                <c:pt idx="520">
                  <c:v>6.4662500000000003E-7</c:v>
                </c:pt>
                <c:pt idx="521">
                  <c:v>6.5442499999999999E-7</c:v>
                </c:pt>
                <c:pt idx="522">
                  <c:v>6.5582499999999998E-7</c:v>
                </c:pt>
                <c:pt idx="523">
                  <c:v>6.6362500000000004E-7</c:v>
                </c:pt>
                <c:pt idx="524">
                  <c:v>6.6182500000000001E-7</c:v>
                </c:pt>
                <c:pt idx="525">
                  <c:v>6.7182600000000005E-7</c:v>
                </c:pt>
                <c:pt idx="526">
                  <c:v>6.6942549999999996E-7</c:v>
                </c:pt>
                <c:pt idx="527">
                  <c:v>6.7702600000000002E-7</c:v>
                </c:pt>
                <c:pt idx="528">
                  <c:v>6.7342599999999996E-7</c:v>
                </c:pt>
                <c:pt idx="529">
                  <c:v>6.9242650000000002E-7</c:v>
                </c:pt>
                <c:pt idx="530">
                  <c:v>6.8322599999999995E-7</c:v>
                </c:pt>
                <c:pt idx="531">
                  <c:v>6.8982600000000003E-7</c:v>
                </c:pt>
                <c:pt idx="532">
                  <c:v>6.9222650000000001E-7</c:v>
                </c:pt>
                <c:pt idx="533">
                  <c:v>6.9942700000000003E-7</c:v>
                </c:pt>
                <c:pt idx="534">
                  <c:v>7.0502700000000003E-7</c:v>
                </c:pt>
                <c:pt idx="535">
                  <c:v>7.0862699999999998E-7</c:v>
                </c:pt>
                <c:pt idx="536">
                  <c:v>7.1082749999999995E-7</c:v>
                </c:pt>
                <c:pt idx="537">
                  <c:v>7.2302800000000003E-7</c:v>
                </c:pt>
                <c:pt idx="538">
                  <c:v>7.2322750000000004E-7</c:v>
                </c:pt>
                <c:pt idx="539">
                  <c:v>7.4162849999999996E-7</c:v>
                </c:pt>
                <c:pt idx="540">
                  <c:v>7.3542800000000001E-7</c:v>
                </c:pt>
                <c:pt idx="541">
                  <c:v>7.4682900000000005E-7</c:v>
                </c:pt>
                <c:pt idx="542">
                  <c:v>7.4422850000000005E-7</c:v>
                </c:pt>
                <c:pt idx="543">
                  <c:v>7.5762900000000001E-7</c:v>
                </c:pt>
                <c:pt idx="544">
                  <c:v>7.5542899999999995E-7</c:v>
                </c:pt>
                <c:pt idx="545">
                  <c:v>7.784295E-7</c:v>
                </c:pt>
                <c:pt idx="546">
                  <c:v>7.6302950000000001E-7</c:v>
                </c:pt>
                <c:pt idx="547">
                  <c:v>7.9222999999999999E-7</c:v>
                </c:pt>
                <c:pt idx="548">
                  <c:v>7.9723049999999996E-7</c:v>
                </c:pt>
                <c:pt idx="549">
                  <c:v>7.9003000000000004E-7</c:v>
                </c:pt>
                <c:pt idx="550">
                  <c:v>8.006305E-7</c:v>
                </c:pt>
                <c:pt idx="551">
                  <c:v>8.0023099999999999E-7</c:v>
                </c:pt>
                <c:pt idx="552">
                  <c:v>8.1203100000000003E-7</c:v>
                </c:pt>
                <c:pt idx="553">
                  <c:v>8.2103099999999996E-7</c:v>
                </c:pt>
                <c:pt idx="554">
                  <c:v>8.1743150000000002E-7</c:v>
                </c:pt>
                <c:pt idx="555">
                  <c:v>8.2783199999999997E-7</c:v>
                </c:pt>
                <c:pt idx="556">
                  <c:v>8.2543149999999999E-7</c:v>
                </c:pt>
                <c:pt idx="557">
                  <c:v>8.3483199999999997E-7</c:v>
                </c:pt>
                <c:pt idx="558">
                  <c:v>8.3843200000000003E-7</c:v>
                </c:pt>
                <c:pt idx="559">
                  <c:v>8.4723249999999996E-7</c:v>
                </c:pt>
                <c:pt idx="560">
                  <c:v>8.4183199999999996E-7</c:v>
                </c:pt>
                <c:pt idx="561">
                  <c:v>8.6703349999999999E-7</c:v>
                </c:pt>
                <c:pt idx="562">
                  <c:v>8.5443249999999997E-7</c:v>
                </c:pt>
                <c:pt idx="563">
                  <c:v>8.6723299999999999E-7</c:v>
                </c:pt>
                <c:pt idx="564">
                  <c:v>8.6583350000000001E-7</c:v>
                </c:pt>
                <c:pt idx="565">
                  <c:v>8.7303350000000002E-7</c:v>
                </c:pt>
                <c:pt idx="566">
                  <c:v>8.8083349999999997E-7</c:v>
                </c:pt>
                <c:pt idx="567">
                  <c:v>8.8543400000000001E-7</c:v>
                </c:pt>
                <c:pt idx="568">
                  <c:v>8.8343349999999995E-7</c:v>
                </c:pt>
                <c:pt idx="569">
                  <c:v>8.9503400000000105E-7</c:v>
                </c:pt>
                <c:pt idx="570">
                  <c:v>9.062345E-7</c:v>
                </c:pt>
                <c:pt idx="571">
                  <c:v>9.1643549999999995E-7</c:v>
                </c:pt>
                <c:pt idx="572">
                  <c:v>9.0943450000000003E-7</c:v>
                </c:pt>
                <c:pt idx="573">
                  <c:v>9.3203599999999997E-7</c:v>
                </c:pt>
                <c:pt idx="574">
                  <c:v>9.1903550000000004E-7</c:v>
                </c:pt>
                <c:pt idx="575">
                  <c:v>9.270355E-7</c:v>
                </c:pt>
                <c:pt idx="576">
                  <c:v>9.2663549999999997E-7</c:v>
                </c:pt>
                <c:pt idx="577">
                  <c:v>9.5103650000000003E-7</c:v>
                </c:pt>
                <c:pt idx="578">
                  <c:v>9.4943650000000002E-7</c:v>
                </c:pt>
                <c:pt idx="579">
                  <c:v>9.6083699999999994E-7</c:v>
                </c:pt>
                <c:pt idx="580">
                  <c:v>9.6003649999999997E-7</c:v>
                </c:pt>
                <c:pt idx="581">
                  <c:v>9.7243750000000008E-7</c:v>
                </c:pt>
                <c:pt idx="582">
                  <c:v>9.6023649999999998E-7</c:v>
                </c:pt>
                <c:pt idx="583">
                  <c:v>9.8343750000000006E-7</c:v>
                </c:pt>
                <c:pt idx="584">
                  <c:v>9.8703800000000003E-7</c:v>
                </c:pt>
                <c:pt idx="585">
                  <c:v>9.9503900000000002E-7</c:v>
                </c:pt>
                <c:pt idx="586">
                  <c:v>9.934389999999999E-7</c:v>
                </c:pt>
                <c:pt idx="587">
                  <c:v>1.0106399999999999E-6</c:v>
                </c:pt>
                <c:pt idx="588">
                  <c:v>1.003239E-6</c:v>
                </c:pt>
                <c:pt idx="589">
                  <c:v>1.0106399999999999E-6</c:v>
                </c:pt>
                <c:pt idx="590">
                  <c:v>1.0154400000000001E-6</c:v>
                </c:pt>
                <c:pt idx="591">
                  <c:v>1.03064E-6</c:v>
                </c:pt>
                <c:pt idx="592">
                  <c:v>1.03324E-6</c:v>
                </c:pt>
                <c:pt idx="593">
                  <c:v>1.0436400000000001E-6</c:v>
                </c:pt>
                <c:pt idx="594">
                  <c:v>1.0356399999999999E-6</c:v>
                </c:pt>
                <c:pt idx="595">
                  <c:v>1.04844E-6</c:v>
                </c:pt>
                <c:pt idx="596">
                  <c:v>1.05084E-6</c:v>
                </c:pt>
                <c:pt idx="597">
                  <c:v>1.05624E-6</c:v>
                </c:pt>
                <c:pt idx="598">
                  <c:v>1.0628400000000001E-6</c:v>
                </c:pt>
                <c:pt idx="599">
                  <c:v>1.0714400000000001E-6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99A-443D-88BF-A46656AC1A08}"/>
            </c:ext>
          </c:extLst>
        </c:ser>
        <c:ser>
          <c:idx val="0"/>
          <c:order val="0"/>
          <c:tx>
            <c:strRef>
              <c:f>'120Hz'!$BC$1</c:f>
              <c:strCache>
                <c:ptCount val="1"/>
                <c:pt idx="0">
                  <c:v>COC Spike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'120Hz'!$BC$3:$BC$602</c:f>
              <c:numCache>
                <c:formatCode>0.00E+00</c:formatCode>
                <c:ptCount val="600"/>
                <c:pt idx="0">
                  <c:v>-1.1055100000000001E-3</c:v>
                </c:pt>
                <c:pt idx="1">
                  <c:v>-2.11699E-3</c:v>
                </c:pt>
                <c:pt idx="2">
                  <c:v>-3.11648E-3</c:v>
                </c:pt>
                <c:pt idx="3">
                  <c:v>-4.0999599999999997E-3</c:v>
                </c:pt>
                <c:pt idx="4">
                  <c:v>-5.1009499999999999E-3</c:v>
                </c:pt>
                <c:pt idx="5">
                  <c:v>-6.1044300000000001E-3</c:v>
                </c:pt>
                <c:pt idx="6">
                  <c:v>-7.1064149999999996E-3</c:v>
                </c:pt>
                <c:pt idx="7">
                  <c:v>-8.0969000000000006E-3</c:v>
                </c:pt>
                <c:pt idx="8">
                  <c:v>-9.101385E-3</c:v>
                </c:pt>
                <c:pt idx="9">
                  <c:v>-1.01104E-2</c:v>
                </c:pt>
                <c:pt idx="10">
                  <c:v>-1.1120400000000001E-2</c:v>
                </c:pt>
                <c:pt idx="11">
                  <c:v>-1.2115799999999999E-2</c:v>
                </c:pt>
                <c:pt idx="12">
                  <c:v>-1.3098800000000001E-2</c:v>
                </c:pt>
                <c:pt idx="13">
                  <c:v>-1.40803E-2</c:v>
                </c:pt>
                <c:pt idx="14">
                  <c:v>-1.50793E-2</c:v>
                </c:pt>
                <c:pt idx="15">
                  <c:v>-1.6071800000000001E-2</c:v>
                </c:pt>
                <c:pt idx="16">
                  <c:v>-1.7086299999999999E-2</c:v>
                </c:pt>
                <c:pt idx="17">
                  <c:v>-1.8073200000000001E-2</c:v>
                </c:pt>
                <c:pt idx="18">
                  <c:v>-1.90712E-2</c:v>
                </c:pt>
                <c:pt idx="19">
                  <c:v>-2.0073199999999999E-2</c:v>
                </c:pt>
                <c:pt idx="20">
                  <c:v>-2.1070200000000001E-2</c:v>
                </c:pt>
                <c:pt idx="21">
                  <c:v>-2.2070200000000002E-2</c:v>
                </c:pt>
                <c:pt idx="22">
                  <c:v>-2.3065700000000001E-2</c:v>
                </c:pt>
                <c:pt idx="23">
                  <c:v>-2.4064200000000001E-2</c:v>
                </c:pt>
                <c:pt idx="24">
                  <c:v>-2.5070100000000001E-2</c:v>
                </c:pt>
                <c:pt idx="25">
                  <c:v>-2.6097100000000002E-2</c:v>
                </c:pt>
                <c:pt idx="26">
                  <c:v>-2.7114599999999999E-2</c:v>
                </c:pt>
                <c:pt idx="27">
                  <c:v>-2.81076E-2</c:v>
                </c:pt>
                <c:pt idx="28">
                  <c:v>-2.91071E-2</c:v>
                </c:pt>
                <c:pt idx="29">
                  <c:v>-3.00956E-2</c:v>
                </c:pt>
                <c:pt idx="30">
                  <c:v>-3.1090099999999999E-2</c:v>
                </c:pt>
                <c:pt idx="31">
                  <c:v>-3.2090500000000001E-2</c:v>
                </c:pt>
                <c:pt idx="32">
                  <c:v>-3.3085999999999997E-2</c:v>
                </c:pt>
                <c:pt idx="33">
                  <c:v>-3.4088500000000001E-2</c:v>
                </c:pt>
                <c:pt idx="34">
                  <c:v>-3.5088500000000002E-2</c:v>
                </c:pt>
                <c:pt idx="35">
                  <c:v>-3.6098999999999999E-2</c:v>
                </c:pt>
                <c:pt idx="36">
                  <c:v>-3.7102499999999997E-2</c:v>
                </c:pt>
                <c:pt idx="37">
                  <c:v>-3.8077399999999997E-2</c:v>
                </c:pt>
                <c:pt idx="38">
                  <c:v>-3.9052900000000002E-2</c:v>
                </c:pt>
                <c:pt idx="39">
                  <c:v>-4.00644E-2</c:v>
                </c:pt>
                <c:pt idx="40">
                  <c:v>-4.1066900000000003E-2</c:v>
                </c:pt>
                <c:pt idx="41">
                  <c:v>-4.20554E-2</c:v>
                </c:pt>
                <c:pt idx="42">
                  <c:v>-4.3049400000000002E-2</c:v>
                </c:pt>
                <c:pt idx="43">
                  <c:v>-4.4050350000000002E-2</c:v>
                </c:pt>
                <c:pt idx="44">
                  <c:v>-4.5059799999999997E-2</c:v>
                </c:pt>
                <c:pt idx="45">
                  <c:v>-4.6059799999999998E-2</c:v>
                </c:pt>
                <c:pt idx="46">
                  <c:v>-4.7046299999999999E-2</c:v>
                </c:pt>
                <c:pt idx="47">
                  <c:v>-4.8048800000000003E-2</c:v>
                </c:pt>
                <c:pt idx="48">
                  <c:v>-4.9049299999999997E-2</c:v>
                </c:pt>
                <c:pt idx="49">
                  <c:v>-5.0049799999999998E-2</c:v>
                </c:pt>
                <c:pt idx="50">
                  <c:v>-5.1063200000000003E-2</c:v>
                </c:pt>
                <c:pt idx="51">
                  <c:v>-5.2079199999999999E-2</c:v>
                </c:pt>
                <c:pt idx="52">
                  <c:v>-5.3080700000000001E-2</c:v>
                </c:pt>
                <c:pt idx="53">
                  <c:v>-5.4066200000000002E-2</c:v>
                </c:pt>
                <c:pt idx="54">
                  <c:v>-5.5067199999999997E-2</c:v>
                </c:pt>
                <c:pt idx="55">
                  <c:v>-5.6070700000000001E-2</c:v>
                </c:pt>
                <c:pt idx="56">
                  <c:v>-5.70692E-2</c:v>
                </c:pt>
                <c:pt idx="57">
                  <c:v>-5.8065100000000001E-2</c:v>
                </c:pt>
                <c:pt idx="58">
                  <c:v>-5.9077600000000001E-2</c:v>
                </c:pt>
                <c:pt idx="59">
                  <c:v>-6.00691E-2</c:v>
                </c:pt>
                <c:pt idx="60">
                  <c:v>-6.1072099999999997E-2</c:v>
                </c:pt>
                <c:pt idx="61">
                  <c:v>-6.2067600000000001E-2</c:v>
                </c:pt>
                <c:pt idx="62">
                  <c:v>-6.3061599999999995E-2</c:v>
                </c:pt>
                <c:pt idx="63">
                  <c:v>-6.40511E-2</c:v>
                </c:pt>
                <c:pt idx="64">
                  <c:v>-6.5028000000000002E-2</c:v>
                </c:pt>
                <c:pt idx="65">
                  <c:v>-6.6026000000000001E-2</c:v>
                </c:pt>
                <c:pt idx="66">
                  <c:v>-6.7022499999999999E-2</c:v>
                </c:pt>
                <c:pt idx="67">
                  <c:v>-6.8034999999999998E-2</c:v>
                </c:pt>
                <c:pt idx="68">
                  <c:v>-6.9033999999999998E-2</c:v>
                </c:pt>
                <c:pt idx="69">
                  <c:v>-7.0030999999999996E-2</c:v>
                </c:pt>
                <c:pt idx="70">
                  <c:v>-7.1027400000000004E-2</c:v>
                </c:pt>
                <c:pt idx="71">
                  <c:v>-7.2015899999999994E-2</c:v>
                </c:pt>
                <c:pt idx="72">
                  <c:v>-7.3028899999999994E-2</c:v>
                </c:pt>
                <c:pt idx="73">
                  <c:v>-7.4010400000000004E-2</c:v>
                </c:pt>
                <c:pt idx="74">
                  <c:v>-7.5024400000000005E-2</c:v>
                </c:pt>
                <c:pt idx="75">
                  <c:v>-7.6041899999999996E-2</c:v>
                </c:pt>
                <c:pt idx="76">
                  <c:v>-7.7046799999999999E-2</c:v>
                </c:pt>
                <c:pt idx="77">
                  <c:v>-7.8051800000000005E-2</c:v>
                </c:pt>
                <c:pt idx="78">
                  <c:v>-7.9048800000000002E-2</c:v>
                </c:pt>
                <c:pt idx="79">
                  <c:v>-8.0056299999999997E-2</c:v>
                </c:pt>
                <c:pt idx="80">
                  <c:v>-8.1040299999999996E-2</c:v>
                </c:pt>
                <c:pt idx="81">
                  <c:v>-8.2047300000000004E-2</c:v>
                </c:pt>
                <c:pt idx="82">
                  <c:v>-8.30568E-2</c:v>
                </c:pt>
                <c:pt idx="83">
                  <c:v>-8.4043199999999998E-2</c:v>
                </c:pt>
                <c:pt idx="84">
                  <c:v>-8.50442E-2</c:v>
                </c:pt>
                <c:pt idx="85">
                  <c:v>-8.6052199999999995E-2</c:v>
                </c:pt>
                <c:pt idx="86">
                  <c:v>-8.7047200000000005E-2</c:v>
                </c:pt>
                <c:pt idx="87">
                  <c:v>-8.8039699999999999E-2</c:v>
                </c:pt>
                <c:pt idx="88">
                  <c:v>-8.9029700000000003E-2</c:v>
                </c:pt>
                <c:pt idx="89">
                  <c:v>-9.0013650000000001E-2</c:v>
                </c:pt>
                <c:pt idx="90">
                  <c:v>-9.1008599999999995E-2</c:v>
                </c:pt>
                <c:pt idx="91">
                  <c:v>-9.2020599999999994E-2</c:v>
                </c:pt>
                <c:pt idx="92">
                  <c:v>-9.3004100000000006E-2</c:v>
                </c:pt>
                <c:pt idx="93">
                  <c:v>-9.4007099999999996E-2</c:v>
                </c:pt>
                <c:pt idx="94">
                  <c:v>-9.5005599999999996E-2</c:v>
                </c:pt>
                <c:pt idx="95">
                  <c:v>-9.6001100000000006E-2</c:v>
                </c:pt>
                <c:pt idx="96">
                  <c:v>-9.6992549999999997E-2</c:v>
                </c:pt>
                <c:pt idx="97">
                  <c:v>-9.7995499999999999E-2</c:v>
                </c:pt>
                <c:pt idx="98">
                  <c:v>-9.9002499999999993E-2</c:v>
                </c:pt>
                <c:pt idx="99">
                  <c:v>-9.9996249999999995E-2</c:v>
                </c:pt>
                <c:pt idx="100">
                  <c:v>-0.1009935</c:v>
                </c:pt>
                <c:pt idx="101">
                  <c:v>-0.10201349999999999</c:v>
                </c:pt>
                <c:pt idx="102">
                  <c:v>-0.10302550000000001</c:v>
                </c:pt>
                <c:pt idx="103">
                  <c:v>-0.10402450000000001</c:v>
                </c:pt>
                <c:pt idx="104">
                  <c:v>-0.10502400000000001</c:v>
                </c:pt>
                <c:pt idx="105">
                  <c:v>-0.10602549999999999</c:v>
                </c:pt>
                <c:pt idx="106">
                  <c:v>-0.10703</c:v>
                </c:pt>
                <c:pt idx="107">
                  <c:v>-0.10802100000000001</c:v>
                </c:pt>
                <c:pt idx="108">
                  <c:v>-0.10902299999999999</c:v>
                </c:pt>
                <c:pt idx="109">
                  <c:v>-0.110018</c:v>
                </c:pt>
                <c:pt idx="110">
                  <c:v>-0.1110235</c:v>
                </c:pt>
                <c:pt idx="111">
                  <c:v>-0.112022</c:v>
                </c:pt>
                <c:pt idx="112">
                  <c:v>-0.11301799999999999</c:v>
                </c:pt>
                <c:pt idx="113">
                  <c:v>-0.1140235</c:v>
                </c:pt>
                <c:pt idx="114">
                  <c:v>-0.1150055</c:v>
                </c:pt>
                <c:pt idx="115">
                  <c:v>-0.11597250000000001</c:v>
                </c:pt>
                <c:pt idx="116">
                  <c:v>-0.1169835</c:v>
                </c:pt>
                <c:pt idx="117">
                  <c:v>-0.1179815</c:v>
                </c:pt>
                <c:pt idx="118">
                  <c:v>-0.118981</c:v>
                </c:pt>
                <c:pt idx="119">
                  <c:v>-0.11998350000000001</c:v>
                </c:pt>
                <c:pt idx="120">
                  <c:v>-0.12098399999999999</c:v>
                </c:pt>
                <c:pt idx="121">
                  <c:v>-0.121985</c:v>
                </c:pt>
                <c:pt idx="122">
                  <c:v>-0.1229775</c:v>
                </c:pt>
                <c:pt idx="123">
                  <c:v>-0.123964</c:v>
                </c:pt>
                <c:pt idx="124">
                  <c:v>-0.124962</c:v>
                </c:pt>
                <c:pt idx="125">
                  <c:v>-0.125968</c:v>
                </c:pt>
                <c:pt idx="126">
                  <c:v>-0.12697549999999999</c:v>
                </c:pt>
                <c:pt idx="127">
                  <c:v>-0.12798999999999999</c:v>
                </c:pt>
                <c:pt idx="128">
                  <c:v>-0.128992</c:v>
                </c:pt>
                <c:pt idx="129">
                  <c:v>-0.12999949999999999</c:v>
                </c:pt>
                <c:pt idx="130">
                  <c:v>-0.13098650000000001</c:v>
                </c:pt>
                <c:pt idx="131">
                  <c:v>-0.13199050000000001</c:v>
                </c:pt>
                <c:pt idx="132">
                  <c:v>-0.13299250000000001</c:v>
                </c:pt>
                <c:pt idx="133">
                  <c:v>-0.133995</c:v>
                </c:pt>
                <c:pt idx="134">
                  <c:v>-0.13498250000000001</c:v>
                </c:pt>
                <c:pt idx="135">
                  <c:v>-0.13599749999999999</c:v>
                </c:pt>
                <c:pt idx="136">
                  <c:v>-0.136988</c:v>
                </c:pt>
                <c:pt idx="137">
                  <c:v>-0.137992</c:v>
                </c:pt>
                <c:pt idx="138">
                  <c:v>-0.13899900000000001</c:v>
                </c:pt>
                <c:pt idx="139">
                  <c:v>-0.13999800000000001</c:v>
                </c:pt>
                <c:pt idx="140">
                  <c:v>-0.14097799999999999</c:v>
                </c:pt>
                <c:pt idx="141">
                  <c:v>-0.14195450000000001</c:v>
                </c:pt>
                <c:pt idx="142">
                  <c:v>-0.14294699999999999</c:v>
                </c:pt>
                <c:pt idx="143">
                  <c:v>-0.14396349999999999</c:v>
                </c:pt>
                <c:pt idx="144">
                  <c:v>-0.1449415</c:v>
                </c:pt>
                <c:pt idx="145">
                  <c:v>-0.14595350000000001</c:v>
                </c:pt>
                <c:pt idx="146">
                  <c:v>-0.14695849999999999</c:v>
                </c:pt>
                <c:pt idx="147">
                  <c:v>-0.147948</c:v>
                </c:pt>
                <c:pt idx="148">
                  <c:v>-0.14894199999999999</c:v>
                </c:pt>
                <c:pt idx="149">
                  <c:v>-0.14994850000000001</c:v>
                </c:pt>
                <c:pt idx="150">
                  <c:v>-0.15094850000000001</c:v>
                </c:pt>
                <c:pt idx="151">
                  <c:v>-0.1519375</c:v>
                </c:pt>
                <c:pt idx="152">
                  <c:v>-0.15295249999999999</c:v>
                </c:pt>
                <c:pt idx="153">
                  <c:v>-0.1539645</c:v>
                </c:pt>
                <c:pt idx="154">
                  <c:v>-0.15496950000000001</c:v>
                </c:pt>
                <c:pt idx="155">
                  <c:v>-0.15598000000000001</c:v>
                </c:pt>
                <c:pt idx="156">
                  <c:v>-0.156969</c:v>
                </c:pt>
                <c:pt idx="157">
                  <c:v>-0.15797</c:v>
                </c:pt>
                <c:pt idx="158">
                  <c:v>-0.158969</c:v>
                </c:pt>
                <c:pt idx="159">
                  <c:v>-0.159967</c:v>
                </c:pt>
                <c:pt idx="160">
                  <c:v>-0.16097249999999999</c:v>
                </c:pt>
                <c:pt idx="161">
                  <c:v>-0.16196550000000001</c:v>
                </c:pt>
                <c:pt idx="162">
                  <c:v>-0.1629505</c:v>
                </c:pt>
                <c:pt idx="163">
                  <c:v>-0.163966</c:v>
                </c:pt>
                <c:pt idx="164">
                  <c:v>-0.16497100000000001</c:v>
                </c:pt>
                <c:pt idx="165">
                  <c:v>-0.165968</c:v>
                </c:pt>
                <c:pt idx="166">
                  <c:v>-0.16693849999999999</c:v>
                </c:pt>
                <c:pt idx="167">
                  <c:v>-0.16793250000000001</c:v>
                </c:pt>
                <c:pt idx="168">
                  <c:v>-0.16892499999999999</c:v>
                </c:pt>
                <c:pt idx="169">
                  <c:v>-0.16992750000000001</c:v>
                </c:pt>
                <c:pt idx="170">
                  <c:v>-0.17092499999999999</c:v>
                </c:pt>
                <c:pt idx="171">
                  <c:v>-0.1719415</c:v>
                </c:pt>
                <c:pt idx="172">
                  <c:v>-0.17292250000000001</c:v>
                </c:pt>
                <c:pt idx="173">
                  <c:v>-0.17392550000000001</c:v>
                </c:pt>
                <c:pt idx="174">
                  <c:v>-0.17492350000000001</c:v>
                </c:pt>
                <c:pt idx="175">
                  <c:v>-0.17591850000000001</c:v>
                </c:pt>
                <c:pt idx="176">
                  <c:v>-0.17691850000000001</c:v>
                </c:pt>
                <c:pt idx="177">
                  <c:v>-0.177929</c:v>
                </c:pt>
                <c:pt idx="178">
                  <c:v>-0.17894350000000001</c:v>
                </c:pt>
                <c:pt idx="179">
                  <c:v>-0.179953</c:v>
                </c:pt>
                <c:pt idx="180">
                  <c:v>-0.18095849999999999</c:v>
                </c:pt>
                <c:pt idx="181">
                  <c:v>-0.18196850000000001</c:v>
                </c:pt>
                <c:pt idx="182">
                  <c:v>-0.18295600000000001</c:v>
                </c:pt>
                <c:pt idx="183">
                  <c:v>-0.1839645</c:v>
                </c:pt>
                <c:pt idx="184">
                  <c:v>-0.18495449999999999</c:v>
                </c:pt>
                <c:pt idx="185">
                  <c:v>-0.1859585</c:v>
                </c:pt>
                <c:pt idx="186">
                  <c:v>-0.18695400000000001</c:v>
                </c:pt>
                <c:pt idx="187">
                  <c:v>-0.18795500000000001</c:v>
                </c:pt>
                <c:pt idx="188">
                  <c:v>-0.18894949999999999</c:v>
                </c:pt>
                <c:pt idx="189">
                  <c:v>-0.18997049999999999</c:v>
                </c:pt>
                <c:pt idx="190">
                  <c:v>-0.19094949999999999</c:v>
                </c:pt>
                <c:pt idx="191">
                  <c:v>-0.19194149999999999</c:v>
                </c:pt>
                <c:pt idx="192">
                  <c:v>-0.19291649999999999</c:v>
                </c:pt>
                <c:pt idx="193">
                  <c:v>-0.19391949999999999</c:v>
                </c:pt>
                <c:pt idx="194">
                  <c:v>-0.19492599999999999</c:v>
                </c:pt>
                <c:pt idx="195">
                  <c:v>-0.195908</c:v>
                </c:pt>
                <c:pt idx="196">
                  <c:v>-0.1969195</c:v>
                </c:pt>
                <c:pt idx="197">
                  <c:v>-0.197909</c:v>
                </c:pt>
                <c:pt idx="198">
                  <c:v>-0.1989195</c:v>
                </c:pt>
                <c:pt idx="199">
                  <c:v>-0.19991700000000001</c:v>
                </c:pt>
                <c:pt idx="200">
                  <c:v>-0.200905</c:v>
                </c:pt>
                <c:pt idx="201">
                  <c:v>-0.20190250000000001</c:v>
                </c:pt>
                <c:pt idx="202">
                  <c:v>-0.20290849999999999</c:v>
                </c:pt>
                <c:pt idx="203">
                  <c:v>-0.203905</c:v>
                </c:pt>
                <c:pt idx="204">
                  <c:v>-0.20493500000000001</c:v>
                </c:pt>
                <c:pt idx="205">
                  <c:v>-0.2059385</c:v>
                </c:pt>
                <c:pt idx="206">
                  <c:v>-0.20692550000000001</c:v>
                </c:pt>
                <c:pt idx="207">
                  <c:v>-0.20792250000000001</c:v>
                </c:pt>
                <c:pt idx="208">
                  <c:v>-0.208929</c:v>
                </c:pt>
                <c:pt idx="209">
                  <c:v>-0.2099145</c:v>
                </c:pt>
                <c:pt idx="210">
                  <c:v>-0.21091199999999999</c:v>
                </c:pt>
                <c:pt idx="211">
                  <c:v>-0.211927</c:v>
                </c:pt>
                <c:pt idx="212">
                  <c:v>-0.21292549999999999</c:v>
                </c:pt>
                <c:pt idx="213">
                  <c:v>-0.2139305</c:v>
                </c:pt>
                <c:pt idx="214">
                  <c:v>-0.21491450000000001</c:v>
                </c:pt>
                <c:pt idx="215">
                  <c:v>-0.21592649999999999</c:v>
                </c:pt>
                <c:pt idx="216">
                  <c:v>-0.2169295</c:v>
                </c:pt>
                <c:pt idx="217">
                  <c:v>-0.2179055</c:v>
                </c:pt>
                <c:pt idx="218">
                  <c:v>-0.21889649999999999</c:v>
                </c:pt>
                <c:pt idx="219">
                  <c:v>-0.219892</c:v>
                </c:pt>
                <c:pt idx="220">
                  <c:v>-0.22089149999999999</c:v>
                </c:pt>
                <c:pt idx="221">
                  <c:v>-0.22187999999999999</c:v>
                </c:pt>
                <c:pt idx="222">
                  <c:v>-0.22287699999999999</c:v>
                </c:pt>
                <c:pt idx="223">
                  <c:v>-0.22388250000000001</c:v>
                </c:pt>
                <c:pt idx="224">
                  <c:v>-0.22487850000000001</c:v>
                </c:pt>
                <c:pt idx="225">
                  <c:v>-0.22588549999999999</c:v>
                </c:pt>
                <c:pt idx="226">
                  <c:v>-0.22689500000000001</c:v>
                </c:pt>
                <c:pt idx="227">
                  <c:v>-0.22788</c:v>
                </c:pt>
                <c:pt idx="228">
                  <c:v>-0.228883</c:v>
                </c:pt>
                <c:pt idx="229">
                  <c:v>-0.2298955</c:v>
                </c:pt>
                <c:pt idx="230">
                  <c:v>-0.2309175</c:v>
                </c:pt>
                <c:pt idx="231">
                  <c:v>-0.23192199999999999</c:v>
                </c:pt>
                <c:pt idx="232">
                  <c:v>-0.2329155</c:v>
                </c:pt>
                <c:pt idx="233">
                  <c:v>-0.2339185</c:v>
                </c:pt>
                <c:pt idx="234">
                  <c:v>-0.2349175</c:v>
                </c:pt>
                <c:pt idx="235">
                  <c:v>-0.23591100000000001</c:v>
                </c:pt>
                <c:pt idx="236">
                  <c:v>-0.2369165</c:v>
                </c:pt>
                <c:pt idx="237">
                  <c:v>-0.23790500000000001</c:v>
                </c:pt>
                <c:pt idx="238">
                  <c:v>-0.2389145</c:v>
                </c:pt>
                <c:pt idx="239">
                  <c:v>-0.23991599999999999</c:v>
                </c:pt>
                <c:pt idx="240">
                  <c:v>-0.24091199999999999</c:v>
                </c:pt>
                <c:pt idx="241">
                  <c:v>-0.24191499999999999</c:v>
                </c:pt>
                <c:pt idx="242">
                  <c:v>-0.24288899999999999</c:v>
                </c:pt>
                <c:pt idx="243">
                  <c:v>-0.24387349999999999</c:v>
                </c:pt>
                <c:pt idx="244">
                  <c:v>-0.24487349999999999</c:v>
                </c:pt>
                <c:pt idx="245">
                  <c:v>-0.2458755</c:v>
                </c:pt>
                <c:pt idx="246">
                  <c:v>-0.24687999999999999</c:v>
                </c:pt>
                <c:pt idx="247">
                  <c:v>-0.24786849999999999</c:v>
                </c:pt>
                <c:pt idx="248">
                  <c:v>-0.24886249999999999</c:v>
                </c:pt>
                <c:pt idx="249">
                  <c:v>-0.2498745</c:v>
                </c:pt>
                <c:pt idx="250">
                  <c:v>-0.25086350000000002</c:v>
                </c:pt>
                <c:pt idx="251">
                  <c:v>-0.25187500000000002</c:v>
                </c:pt>
                <c:pt idx="252">
                  <c:v>-0.25285950000000001</c:v>
                </c:pt>
                <c:pt idx="253">
                  <c:v>-0.25386049999999999</c:v>
                </c:pt>
                <c:pt idx="254">
                  <c:v>-0.25487100000000001</c:v>
                </c:pt>
                <c:pt idx="255">
                  <c:v>-0.25589149999999999</c:v>
                </c:pt>
                <c:pt idx="256">
                  <c:v>-0.2569015</c:v>
                </c:pt>
                <c:pt idx="257">
                  <c:v>-0.25788100000000003</c:v>
                </c:pt>
                <c:pt idx="258">
                  <c:v>-0.25888650000000002</c:v>
                </c:pt>
                <c:pt idx="259">
                  <c:v>-0.25988149999999999</c:v>
                </c:pt>
                <c:pt idx="260">
                  <c:v>-0.2608895</c:v>
                </c:pt>
                <c:pt idx="261">
                  <c:v>-0.2618895</c:v>
                </c:pt>
                <c:pt idx="262">
                  <c:v>-0.26289699999999999</c:v>
                </c:pt>
                <c:pt idx="263">
                  <c:v>-0.26388099999999998</c:v>
                </c:pt>
                <c:pt idx="264">
                  <c:v>-0.26487949999999999</c:v>
                </c:pt>
                <c:pt idx="265">
                  <c:v>-0.26589099999999999</c:v>
                </c:pt>
                <c:pt idx="266">
                  <c:v>-0.26689000000000002</c:v>
                </c:pt>
                <c:pt idx="267">
                  <c:v>-0.26789099999999999</c:v>
                </c:pt>
                <c:pt idx="268">
                  <c:v>-0.268876</c:v>
                </c:pt>
                <c:pt idx="269">
                  <c:v>-0.26985999999999999</c:v>
                </c:pt>
                <c:pt idx="270">
                  <c:v>-0.27086199999999999</c:v>
                </c:pt>
                <c:pt idx="271">
                  <c:v>-0.2718605</c:v>
                </c:pt>
                <c:pt idx="272">
                  <c:v>-0.27284849999999999</c:v>
                </c:pt>
                <c:pt idx="273">
                  <c:v>-0.27384649999999999</c:v>
                </c:pt>
                <c:pt idx="274">
                  <c:v>-0.27484750000000002</c:v>
                </c:pt>
                <c:pt idx="275">
                  <c:v>-0.27584700000000001</c:v>
                </c:pt>
                <c:pt idx="276">
                  <c:v>-0.276835</c:v>
                </c:pt>
                <c:pt idx="277">
                  <c:v>-0.27783649999999999</c:v>
                </c:pt>
                <c:pt idx="278">
                  <c:v>-0.27882899999999999</c:v>
                </c:pt>
                <c:pt idx="279">
                  <c:v>-0.27983849999999999</c:v>
                </c:pt>
                <c:pt idx="280">
                  <c:v>-0.28086299999999997</c:v>
                </c:pt>
                <c:pt idx="281">
                  <c:v>-0.28187299999999998</c:v>
                </c:pt>
                <c:pt idx="282">
                  <c:v>-0.28286699999999998</c:v>
                </c:pt>
                <c:pt idx="283">
                  <c:v>-0.28386299999999998</c:v>
                </c:pt>
                <c:pt idx="284">
                  <c:v>-0.28486349999999999</c:v>
                </c:pt>
                <c:pt idx="285">
                  <c:v>-0.2858695</c:v>
                </c:pt>
                <c:pt idx="286">
                  <c:v>-0.28687299999999999</c:v>
                </c:pt>
                <c:pt idx="287">
                  <c:v>-0.28786699999999998</c:v>
                </c:pt>
                <c:pt idx="288">
                  <c:v>-0.28886099999999998</c:v>
                </c:pt>
                <c:pt idx="289">
                  <c:v>-0.289858</c:v>
                </c:pt>
                <c:pt idx="290">
                  <c:v>-0.29087099999999999</c:v>
                </c:pt>
                <c:pt idx="291">
                  <c:v>-0.29186699999999999</c:v>
                </c:pt>
                <c:pt idx="292">
                  <c:v>-0.29286450000000003</c:v>
                </c:pt>
                <c:pt idx="293">
                  <c:v>-0.2938595</c:v>
                </c:pt>
                <c:pt idx="294">
                  <c:v>-0.29484050000000001</c:v>
                </c:pt>
                <c:pt idx="295">
                  <c:v>-0.29582550000000002</c:v>
                </c:pt>
                <c:pt idx="296">
                  <c:v>-0.296821</c:v>
                </c:pt>
                <c:pt idx="297">
                  <c:v>-0.29782500000000001</c:v>
                </c:pt>
                <c:pt idx="298">
                  <c:v>-0.29882249999999999</c:v>
                </c:pt>
                <c:pt idx="299">
                  <c:v>-0.29981849999999999</c:v>
                </c:pt>
                <c:pt idx="300">
                  <c:v>-0.30081550000000001</c:v>
                </c:pt>
                <c:pt idx="301">
                  <c:v>-0.30181950000000002</c:v>
                </c:pt>
                <c:pt idx="302">
                  <c:v>-0.30281249999999998</c:v>
                </c:pt>
                <c:pt idx="303">
                  <c:v>-0.30381150000000001</c:v>
                </c:pt>
                <c:pt idx="304">
                  <c:v>-0.30480499999999999</c:v>
                </c:pt>
                <c:pt idx="305">
                  <c:v>-0.30579899999999999</c:v>
                </c:pt>
                <c:pt idx="306">
                  <c:v>-0.30682399999999999</c:v>
                </c:pt>
                <c:pt idx="307">
                  <c:v>-0.30783250000000001</c:v>
                </c:pt>
                <c:pt idx="308">
                  <c:v>-0.30884050000000002</c:v>
                </c:pt>
                <c:pt idx="309">
                  <c:v>-0.309838</c:v>
                </c:pt>
                <c:pt idx="310">
                  <c:v>-0.310834</c:v>
                </c:pt>
                <c:pt idx="311">
                  <c:v>-0.31184050000000002</c:v>
                </c:pt>
                <c:pt idx="312">
                  <c:v>-0.31282500000000002</c:v>
                </c:pt>
                <c:pt idx="313">
                  <c:v>-0.31382599999999999</c:v>
                </c:pt>
                <c:pt idx="314">
                  <c:v>-0.31483749999999999</c:v>
                </c:pt>
                <c:pt idx="315">
                  <c:v>-0.31583450000000002</c:v>
                </c:pt>
                <c:pt idx="316">
                  <c:v>-0.31683699999999998</c:v>
                </c:pt>
                <c:pt idx="317">
                  <c:v>-0.31784249999999997</c:v>
                </c:pt>
                <c:pt idx="318">
                  <c:v>-0.31882700000000003</c:v>
                </c:pt>
                <c:pt idx="319">
                  <c:v>-0.31981749999999998</c:v>
                </c:pt>
                <c:pt idx="320">
                  <c:v>-0.32078649999999997</c:v>
                </c:pt>
                <c:pt idx="321">
                  <c:v>-0.32179999999999997</c:v>
                </c:pt>
                <c:pt idx="322">
                  <c:v>-0.322793</c:v>
                </c:pt>
                <c:pt idx="323">
                  <c:v>-0.32379150000000001</c:v>
                </c:pt>
                <c:pt idx="324">
                  <c:v>-0.32479649999999999</c:v>
                </c:pt>
                <c:pt idx="325">
                  <c:v>-0.32579399999999997</c:v>
                </c:pt>
                <c:pt idx="326">
                  <c:v>-0.32678649999999998</c:v>
                </c:pt>
                <c:pt idx="327">
                  <c:v>-0.32779049999999998</c:v>
                </c:pt>
                <c:pt idx="328">
                  <c:v>-0.328793</c:v>
                </c:pt>
                <c:pt idx="329">
                  <c:v>-0.329787</c:v>
                </c:pt>
                <c:pt idx="330">
                  <c:v>-0.33078449999999998</c:v>
                </c:pt>
                <c:pt idx="331">
                  <c:v>-0.33178150000000001</c:v>
                </c:pt>
                <c:pt idx="332">
                  <c:v>-0.332789</c:v>
                </c:pt>
                <c:pt idx="333">
                  <c:v>-0.33381300000000003</c:v>
                </c:pt>
                <c:pt idx="334">
                  <c:v>-0.33481100000000003</c:v>
                </c:pt>
                <c:pt idx="335">
                  <c:v>-0.33581899999999998</c:v>
                </c:pt>
                <c:pt idx="336">
                  <c:v>-0.3367985</c:v>
                </c:pt>
                <c:pt idx="337">
                  <c:v>-0.33781899999999998</c:v>
                </c:pt>
                <c:pt idx="338">
                  <c:v>-0.33881299999999998</c:v>
                </c:pt>
                <c:pt idx="339">
                  <c:v>-0.3397965</c:v>
                </c:pt>
                <c:pt idx="340">
                  <c:v>-0.34080549999999998</c:v>
                </c:pt>
                <c:pt idx="341">
                  <c:v>-0.34181050000000002</c:v>
                </c:pt>
                <c:pt idx="342">
                  <c:v>-0.34280250000000001</c:v>
                </c:pt>
                <c:pt idx="343">
                  <c:v>-0.34381</c:v>
                </c:pt>
                <c:pt idx="344">
                  <c:v>-0.34481499999999998</c:v>
                </c:pt>
                <c:pt idx="345">
                  <c:v>-0.34578700000000001</c:v>
                </c:pt>
                <c:pt idx="346">
                  <c:v>-0.34678150000000002</c:v>
                </c:pt>
                <c:pt idx="347">
                  <c:v>-0.34778150000000002</c:v>
                </c:pt>
                <c:pt idx="348">
                  <c:v>-0.34876449999999998</c:v>
                </c:pt>
                <c:pt idx="349">
                  <c:v>-0.34976950000000001</c:v>
                </c:pt>
                <c:pt idx="350">
                  <c:v>-0.35077150000000001</c:v>
                </c:pt>
                <c:pt idx="351">
                  <c:v>-0.351771</c:v>
                </c:pt>
                <c:pt idx="352">
                  <c:v>-0.35276750000000001</c:v>
                </c:pt>
                <c:pt idx="353">
                  <c:v>-0.35376849999999999</c:v>
                </c:pt>
                <c:pt idx="354">
                  <c:v>-0.35475849999999998</c:v>
                </c:pt>
                <c:pt idx="355">
                  <c:v>-0.35576449999999998</c:v>
                </c:pt>
                <c:pt idx="356">
                  <c:v>-0.35676550000000001</c:v>
                </c:pt>
                <c:pt idx="357">
                  <c:v>-0.3577785</c:v>
                </c:pt>
                <c:pt idx="358">
                  <c:v>-0.35877750000000003</c:v>
                </c:pt>
                <c:pt idx="359">
                  <c:v>-0.35978650000000001</c:v>
                </c:pt>
                <c:pt idx="360">
                  <c:v>-0.36079050000000001</c:v>
                </c:pt>
                <c:pt idx="361">
                  <c:v>-0.36178850000000001</c:v>
                </c:pt>
                <c:pt idx="362">
                  <c:v>-0.36278450000000001</c:v>
                </c:pt>
                <c:pt idx="363">
                  <c:v>-0.36378650000000001</c:v>
                </c:pt>
                <c:pt idx="364">
                  <c:v>-0.36478149999999998</c:v>
                </c:pt>
                <c:pt idx="365">
                  <c:v>-0.36577300000000001</c:v>
                </c:pt>
                <c:pt idx="366">
                  <c:v>-0.36677900000000002</c:v>
                </c:pt>
                <c:pt idx="367">
                  <c:v>-0.36778349999999999</c:v>
                </c:pt>
                <c:pt idx="368">
                  <c:v>-0.36878</c:v>
                </c:pt>
                <c:pt idx="369">
                  <c:v>-0.36978050000000001</c:v>
                </c:pt>
                <c:pt idx="370">
                  <c:v>-0.37077549999999998</c:v>
                </c:pt>
                <c:pt idx="371">
                  <c:v>-0.3717435</c:v>
                </c:pt>
                <c:pt idx="372">
                  <c:v>-0.37275199999999997</c:v>
                </c:pt>
                <c:pt idx="373">
                  <c:v>-0.37375350000000002</c:v>
                </c:pt>
                <c:pt idx="374">
                  <c:v>-0.37475199999999997</c:v>
                </c:pt>
                <c:pt idx="375">
                  <c:v>-0.37575399999999998</c:v>
                </c:pt>
                <c:pt idx="376">
                  <c:v>-0.376745</c:v>
                </c:pt>
                <c:pt idx="377">
                  <c:v>-0.37775049999999999</c:v>
                </c:pt>
                <c:pt idx="378">
                  <c:v>-0.37874400000000003</c:v>
                </c:pt>
                <c:pt idx="379">
                  <c:v>-0.37973950000000001</c:v>
                </c:pt>
                <c:pt idx="380">
                  <c:v>-0.38073699999999999</c:v>
                </c:pt>
                <c:pt idx="381">
                  <c:v>-0.38172600000000001</c:v>
                </c:pt>
                <c:pt idx="382">
                  <c:v>-0.38273249999999998</c:v>
                </c:pt>
                <c:pt idx="383">
                  <c:v>-0.383772</c:v>
                </c:pt>
                <c:pt idx="384">
                  <c:v>-0.3847565</c:v>
                </c:pt>
                <c:pt idx="385">
                  <c:v>-0.38575599999999999</c:v>
                </c:pt>
                <c:pt idx="386">
                  <c:v>-0.38676300000000002</c:v>
                </c:pt>
                <c:pt idx="387">
                  <c:v>-0.38776349999999998</c:v>
                </c:pt>
                <c:pt idx="388">
                  <c:v>-0.38875300000000002</c:v>
                </c:pt>
                <c:pt idx="389">
                  <c:v>-0.3897505</c:v>
                </c:pt>
                <c:pt idx="390">
                  <c:v>-0.3907525</c:v>
                </c:pt>
                <c:pt idx="391">
                  <c:v>-0.3917525</c:v>
                </c:pt>
                <c:pt idx="392">
                  <c:v>-0.39275399999999999</c:v>
                </c:pt>
                <c:pt idx="393">
                  <c:v>-0.39374799999999999</c:v>
                </c:pt>
                <c:pt idx="394">
                  <c:v>-0.394758</c:v>
                </c:pt>
                <c:pt idx="395">
                  <c:v>-0.39574100000000001</c:v>
                </c:pt>
                <c:pt idx="396">
                  <c:v>-0.39672499999999999</c:v>
                </c:pt>
                <c:pt idx="397">
                  <c:v>-0.39772649999999998</c:v>
                </c:pt>
                <c:pt idx="398">
                  <c:v>-0.39871499999999999</c:v>
                </c:pt>
                <c:pt idx="399">
                  <c:v>-0.39971250000000003</c:v>
                </c:pt>
                <c:pt idx="400">
                  <c:v>-0.40071050000000003</c:v>
                </c:pt>
                <c:pt idx="401">
                  <c:v>-0.40171249999999997</c:v>
                </c:pt>
                <c:pt idx="402">
                  <c:v>-0.40270450000000002</c:v>
                </c:pt>
                <c:pt idx="403">
                  <c:v>-0.4037</c:v>
                </c:pt>
                <c:pt idx="404">
                  <c:v>-0.40471299999999999</c:v>
                </c:pt>
                <c:pt idx="405">
                  <c:v>-0.40569850000000002</c:v>
                </c:pt>
                <c:pt idx="406">
                  <c:v>-0.4067035</c:v>
                </c:pt>
                <c:pt idx="407">
                  <c:v>-0.4077055</c:v>
                </c:pt>
                <c:pt idx="408">
                  <c:v>-0.40872199999999997</c:v>
                </c:pt>
                <c:pt idx="409">
                  <c:v>-0.40972599999999998</c:v>
                </c:pt>
                <c:pt idx="410">
                  <c:v>-0.4107305</c:v>
                </c:pt>
                <c:pt idx="411">
                  <c:v>-0.41172799999999998</c:v>
                </c:pt>
                <c:pt idx="412">
                  <c:v>-0.41272750000000002</c:v>
                </c:pt>
                <c:pt idx="413">
                  <c:v>-0.41371799999999997</c:v>
                </c:pt>
                <c:pt idx="414">
                  <c:v>-0.41471200000000003</c:v>
                </c:pt>
                <c:pt idx="415">
                  <c:v>-0.41573650000000001</c:v>
                </c:pt>
                <c:pt idx="416">
                  <c:v>-0.41670950000000001</c:v>
                </c:pt>
                <c:pt idx="417">
                  <c:v>-0.41771799999999998</c:v>
                </c:pt>
                <c:pt idx="418">
                  <c:v>-0.41872150000000002</c:v>
                </c:pt>
                <c:pt idx="419">
                  <c:v>-0.41970849999999998</c:v>
                </c:pt>
                <c:pt idx="420">
                  <c:v>-0.420734</c:v>
                </c:pt>
                <c:pt idx="421">
                  <c:v>-0.42171700000000001</c:v>
                </c:pt>
                <c:pt idx="422">
                  <c:v>-0.42270400000000002</c:v>
                </c:pt>
                <c:pt idx="423">
                  <c:v>-0.42369600000000002</c:v>
                </c:pt>
                <c:pt idx="424">
                  <c:v>-0.42468650000000002</c:v>
                </c:pt>
                <c:pt idx="425">
                  <c:v>-0.42568850000000003</c:v>
                </c:pt>
                <c:pt idx="426">
                  <c:v>-0.42669049999999997</c:v>
                </c:pt>
                <c:pt idx="427">
                  <c:v>-0.42768349999999999</c:v>
                </c:pt>
                <c:pt idx="428">
                  <c:v>-0.42867850000000002</c:v>
                </c:pt>
                <c:pt idx="429">
                  <c:v>-0.42968400000000001</c:v>
                </c:pt>
                <c:pt idx="430">
                  <c:v>-0.43068400000000001</c:v>
                </c:pt>
                <c:pt idx="431">
                  <c:v>-0.43168099999999998</c:v>
                </c:pt>
                <c:pt idx="432">
                  <c:v>-0.43268800000000002</c:v>
                </c:pt>
                <c:pt idx="433">
                  <c:v>-0.4336855</c:v>
                </c:pt>
                <c:pt idx="434">
                  <c:v>-0.43466949999999999</c:v>
                </c:pt>
                <c:pt idx="435">
                  <c:v>-0.43569150000000001</c:v>
                </c:pt>
                <c:pt idx="436">
                  <c:v>-0.43670300000000001</c:v>
                </c:pt>
                <c:pt idx="437">
                  <c:v>-0.43769999999999998</c:v>
                </c:pt>
                <c:pt idx="438">
                  <c:v>-0.43868400000000002</c:v>
                </c:pt>
                <c:pt idx="439">
                  <c:v>-0.43969799999999998</c:v>
                </c:pt>
                <c:pt idx="440">
                  <c:v>-0.440689</c:v>
                </c:pt>
                <c:pt idx="441">
                  <c:v>-0.44168499999999999</c:v>
                </c:pt>
                <c:pt idx="442">
                  <c:v>-0.44268550000000001</c:v>
                </c:pt>
                <c:pt idx="443">
                  <c:v>-0.44368849999999999</c:v>
                </c:pt>
                <c:pt idx="444">
                  <c:v>-0.44468999999999997</c:v>
                </c:pt>
                <c:pt idx="445">
                  <c:v>-0.445687</c:v>
                </c:pt>
                <c:pt idx="446">
                  <c:v>-0.44669399999999998</c:v>
                </c:pt>
                <c:pt idx="447">
                  <c:v>-0.44767649999999998</c:v>
                </c:pt>
                <c:pt idx="448">
                  <c:v>-0.44865450000000001</c:v>
                </c:pt>
                <c:pt idx="449">
                  <c:v>-0.44966050000000002</c:v>
                </c:pt>
                <c:pt idx="450">
                  <c:v>-0.45065500000000003</c:v>
                </c:pt>
                <c:pt idx="451">
                  <c:v>-0.45165699999999998</c:v>
                </c:pt>
                <c:pt idx="452">
                  <c:v>-0.452652</c:v>
                </c:pt>
                <c:pt idx="453">
                  <c:v>-0.45363949999999997</c:v>
                </c:pt>
                <c:pt idx="454">
                  <c:v>-0.45465850000000002</c:v>
                </c:pt>
                <c:pt idx="455">
                  <c:v>-0.45565299999999997</c:v>
                </c:pt>
                <c:pt idx="456">
                  <c:v>-0.45664700000000003</c:v>
                </c:pt>
                <c:pt idx="457">
                  <c:v>-0.45764199999999999</c:v>
                </c:pt>
                <c:pt idx="458">
                  <c:v>-0.45864749999999999</c:v>
                </c:pt>
                <c:pt idx="459">
                  <c:v>-0.45964100000000002</c:v>
                </c:pt>
                <c:pt idx="460">
                  <c:v>-0.46066649999999998</c:v>
                </c:pt>
                <c:pt idx="461">
                  <c:v>-0.46166950000000001</c:v>
                </c:pt>
                <c:pt idx="462">
                  <c:v>-0.46266350000000001</c:v>
                </c:pt>
                <c:pt idx="463">
                  <c:v>-0.46367849999999999</c:v>
                </c:pt>
                <c:pt idx="464">
                  <c:v>-0.46466200000000002</c:v>
                </c:pt>
                <c:pt idx="465">
                  <c:v>-0.46566000000000002</c:v>
                </c:pt>
                <c:pt idx="466">
                  <c:v>-0.466669</c:v>
                </c:pt>
                <c:pt idx="467">
                  <c:v>-0.4676555</c:v>
                </c:pt>
                <c:pt idx="468">
                  <c:v>-0.46866350000000001</c:v>
                </c:pt>
                <c:pt idx="469">
                  <c:v>-0.46966449999999998</c:v>
                </c:pt>
                <c:pt idx="470">
                  <c:v>-0.47066200000000002</c:v>
                </c:pt>
                <c:pt idx="471">
                  <c:v>-0.47166599999999997</c:v>
                </c:pt>
                <c:pt idx="472">
                  <c:v>-0.47266249999999999</c:v>
                </c:pt>
                <c:pt idx="473">
                  <c:v>-0.47365099999999999</c:v>
                </c:pt>
                <c:pt idx="474">
                  <c:v>-0.47464299999999998</c:v>
                </c:pt>
                <c:pt idx="475">
                  <c:v>-0.47562549999999998</c:v>
                </c:pt>
                <c:pt idx="476">
                  <c:v>-0.47663850000000002</c:v>
                </c:pt>
                <c:pt idx="477">
                  <c:v>-0.47763699999999998</c:v>
                </c:pt>
                <c:pt idx="478">
                  <c:v>-0.47863499999999998</c:v>
                </c:pt>
                <c:pt idx="479">
                  <c:v>-0.4796395</c:v>
                </c:pt>
                <c:pt idx="480">
                  <c:v>-0.48062300000000002</c:v>
                </c:pt>
                <c:pt idx="481">
                  <c:v>-0.481624</c:v>
                </c:pt>
                <c:pt idx="482">
                  <c:v>-0.48262149999999998</c:v>
                </c:pt>
                <c:pt idx="483">
                  <c:v>-0.48361500000000002</c:v>
                </c:pt>
                <c:pt idx="484">
                  <c:v>-0.48461500000000002</c:v>
                </c:pt>
                <c:pt idx="485">
                  <c:v>-0.48561900000000002</c:v>
                </c:pt>
                <c:pt idx="486">
                  <c:v>-0.4866415</c:v>
                </c:pt>
                <c:pt idx="487">
                  <c:v>-0.48764449999999998</c:v>
                </c:pt>
                <c:pt idx="488">
                  <c:v>-0.488647</c:v>
                </c:pt>
                <c:pt idx="489">
                  <c:v>-0.48964350000000001</c:v>
                </c:pt>
                <c:pt idx="490">
                  <c:v>-0.49064449999999998</c:v>
                </c:pt>
                <c:pt idx="491">
                  <c:v>-0.49164099999999999</c:v>
                </c:pt>
                <c:pt idx="492">
                  <c:v>-0.49264550000000001</c:v>
                </c:pt>
                <c:pt idx="493">
                  <c:v>-0.4936295</c:v>
                </c:pt>
                <c:pt idx="494">
                  <c:v>-0.49462699999999998</c:v>
                </c:pt>
                <c:pt idx="495">
                  <c:v>-0.49564599999999998</c:v>
                </c:pt>
                <c:pt idx="496">
                  <c:v>-0.496639</c:v>
                </c:pt>
                <c:pt idx="497">
                  <c:v>-0.49764249999999999</c:v>
                </c:pt>
                <c:pt idx="498">
                  <c:v>-0.49863000000000002</c:v>
                </c:pt>
                <c:pt idx="499">
                  <c:v>-0.49962050000000002</c:v>
                </c:pt>
                <c:pt idx="500">
                  <c:v>-0.50062549999999995</c:v>
                </c:pt>
                <c:pt idx="501">
                  <c:v>-0.50160850000000001</c:v>
                </c:pt>
                <c:pt idx="502">
                  <c:v>-0.50260850000000001</c:v>
                </c:pt>
                <c:pt idx="503">
                  <c:v>-0.50359900000000002</c:v>
                </c:pt>
                <c:pt idx="504">
                  <c:v>-0.50459350000000003</c:v>
                </c:pt>
                <c:pt idx="505">
                  <c:v>-0.50560099999999997</c:v>
                </c:pt>
                <c:pt idx="506">
                  <c:v>-0.50660400000000005</c:v>
                </c:pt>
                <c:pt idx="507">
                  <c:v>-0.50759100000000001</c:v>
                </c:pt>
                <c:pt idx="508">
                  <c:v>-0.50858800000000004</c:v>
                </c:pt>
                <c:pt idx="509">
                  <c:v>-0.50959200000000004</c:v>
                </c:pt>
                <c:pt idx="510">
                  <c:v>-0.51060300000000003</c:v>
                </c:pt>
                <c:pt idx="511">
                  <c:v>-0.51161299999999998</c:v>
                </c:pt>
                <c:pt idx="512">
                  <c:v>-0.51261500000000004</c:v>
                </c:pt>
                <c:pt idx="513">
                  <c:v>-0.51361299999999999</c:v>
                </c:pt>
                <c:pt idx="514">
                  <c:v>-0.51461699999999999</c:v>
                </c:pt>
                <c:pt idx="515">
                  <c:v>-0.51562350000000001</c:v>
                </c:pt>
                <c:pt idx="516">
                  <c:v>-0.51660550000000005</c:v>
                </c:pt>
                <c:pt idx="517">
                  <c:v>-0.51761599999999997</c:v>
                </c:pt>
                <c:pt idx="518">
                  <c:v>-0.51861349999999995</c:v>
                </c:pt>
                <c:pt idx="519">
                  <c:v>-0.51962450000000004</c:v>
                </c:pt>
                <c:pt idx="520">
                  <c:v>-0.52060850000000003</c:v>
                </c:pt>
                <c:pt idx="521">
                  <c:v>-0.52161900000000005</c:v>
                </c:pt>
                <c:pt idx="522">
                  <c:v>-0.52261400000000002</c:v>
                </c:pt>
                <c:pt idx="523">
                  <c:v>-0.52361599999999997</c:v>
                </c:pt>
                <c:pt idx="524">
                  <c:v>-0.52459049999999996</c:v>
                </c:pt>
                <c:pt idx="525">
                  <c:v>-0.52557799999999999</c:v>
                </c:pt>
                <c:pt idx="526">
                  <c:v>-0.52658349999999998</c:v>
                </c:pt>
                <c:pt idx="527">
                  <c:v>-0.52758050000000001</c:v>
                </c:pt>
                <c:pt idx="528">
                  <c:v>-0.52857699999999996</c:v>
                </c:pt>
                <c:pt idx="529">
                  <c:v>-0.52957949999999998</c:v>
                </c:pt>
                <c:pt idx="530">
                  <c:v>-0.53057399999999999</c:v>
                </c:pt>
                <c:pt idx="531">
                  <c:v>-0.53156999999999999</c:v>
                </c:pt>
                <c:pt idx="532">
                  <c:v>-0.53257100000000002</c:v>
                </c:pt>
                <c:pt idx="533">
                  <c:v>-0.53355649999999999</c:v>
                </c:pt>
                <c:pt idx="534">
                  <c:v>-0.53456049999999999</c:v>
                </c:pt>
                <c:pt idx="535">
                  <c:v>-0.5355645</c:v>
                </c:pt>
                <c:pt idx="536">
                  <c:v>-0.53656800000000004</c:v>
                </c:pt>
                <c:pt idx="537">
                  <c:v>-0.53757999999999995</c:v>
                </c:pt>
                <c:pt idx="538">
                  <c:v>-0.53860450000000004</c:v>
                </c:pt>
                <c:pt idx="539">
                  <c:v>-0.53958600000000001</c:v>
                </c:pt>
                <c:pt idx="540">
                  <c:v>-0.54060399999999997</c:v>
                </c:pt>
                <c:pt idx="541">
                  <c:v>-0.54158649999999997</c:v>
                </c:pt>
                <c:pt idx="542">
                  <c:v>-0.54259049999999998</c:v>
                </c:pt>
                <c:pt idx="543">
                  <c:v>-0.54358499999999998</c:v>
                </c:pt>
                <c:pt idx="544">
                  <c:v>-0.5445875</c:v>
                </c:pt>
                <c:pt idx="545">
                  <c:v>-0.5455875</c:v>
                </c:pt>
                <c:pt idx="546">
                  <c:v>-0.54658249999999997</c:v>
                </c:pt>
                <c:pt idx="547">
                  <c:v>-0.54757750000000005</c:v>
                </c:pt>
                <c:pt idx="548">
                  <c:v>-0.54857900000000004</c:v>
                </c:pt>
                <c:pt idx="549">
                  <c:v>-0.54958799999999997</c:v>
                </c:pt>
                <c:pt idx="550">
                  <c:v>-0.5505755</c:v>
                </c:pt>
                <c:pt idx="551">
                  <c:v>-0.55155399999999999</c:v>
                </c:pt>
                <c:pt idx="552">
                  <c:v>-0.55255399999999999</c:v>
                </c:pt>
                <c:pt idx="553">
                  <c:v>-0.55355600000000005</c:v>
                </c:pt>
                <c:pt idx="554">
                  <c:v>-0.55454700000000001</c:v>
                </c:pt>
                <c:pt idx="555">
                  <c:v>-0.55554049999999999</c:v>
                </c:pt>
                <c:pt idx="556">
                  <c:v>-0.55653149999999996</c:v>
                </c:pt>
                <c:pt idx="557">
                  <c:v>-0.55754400000000004</c:v>
                </c:pt>
                <c:pt idx="558">
                  <c:v>-0.55853900000000001</c:v>
                </c:pt>
                <c:pt idx="559">
                  <c:v>-0.55954550000000003</c:v>
                </c:pt>
                <c:pt idx="560">
                  <c:v>-0.56053149999999996</c:v>
                </c:pt>
                <c:pt idx="561">
                  <c:v>-0.56153399999999998</c:v>
                </c:pt>
                <c:pt idx="562">
                  <c:v>-0.56255299999999997</c:v>
                </c:pt>
                <c:pt idx="563">
                  <c:v>-0.56355</c:v>
                </c:pt>
                <c:pt idx="564">
                  <c:v>-0.56456450000000002</c:v>
                </c:pt>
                <c:pt idx="565">
                  <c:v>-0.56555999999999995</c:v>
                </c:pt>
                <c:pt idx="566">
                  <c:v>-0.56655350000000004</c:v>
                </c:pt>
                <c:pt idx="567">
                  <c:v>-0.56756249999999997</c:v>
                </c:pt>
                <c:pt idx="568">
                  <c:v>-0.56855449999999996</c:v>
                </c:pt>
                <c:pt idx="569">
                  <c:v>-0.56955250000000002</c:v>
                </c:pt>
                <c:pt idx="570">
                  <c:v>-0.57056099999999998</c:v>
                </c:pt>
                <c:pt idx="571">
                  <c:v>-0.57155049999999996</c:v>
                </c:pt>
                <c:pt idx="572">
                  <c:v>-0.57255400000000001</c:v>
                </c:pt>
                <c:pt idx="573">
                  <c:v>-0.57355199999999995</c:v>
                </c:pt>
                <c:pt idx="574">
                  <c:v>-0.57455049999999996</c:v>
                </c:pt>
                <c:pt idx="575">
                  <c:v>-0.57554400000000006</c:v>
                </c:pt>
                <c:pt idx="576">
                  <c:v>-0.57653750000000004</c:v>
                </c:pt>
                <c:pt idx="577">
                  <c:v>-0.57752150000000002</c:v>
                </c:pt>
                <c:pt idx="578">
                  <c:v>-0.57852400000000004</c:v>
                </c:pt>
                <c:pt idx="579">
                  <c:v>-0.57953200000000005</c:v>
                </c:pt>
                <c:pt idx="580">
                  <c:v>-0.58053350000000004</c:v>
                </c:pt>
                <c:pt idx="581">
                  <c:v>-0.58151699999999995</c:v>
                </c:pt>
                <c:pt idx="582">
                  <c:v>-0.5825205</c:v>
                </c:pt>
                <c:pt idx="583">
                  <c:v>-0.58352000000000004</c:v>
                </c:pt>
                <c:pt idx="584">
                  <c:v>-0.58450049999999998</c:v>
                </c:pt>
                <c:pt idx="585">
                  <c:v>-0.58551249999999999</c:v>
                </c:pt>
                <c:pt idx="586">
                  <c:v>-0.58650899999999995</c:v>
                </c:pt>
                <c:pt idx="587">
                  <c:v>-0.58750650000000004</c:v>
                </c:pt>
                <c:pt idx="588">
                  <c:v>-0.58854300000000004</c:v>
                </c:pt>
                <c:pt idx="589">
                  <c:v>-0.58955049999999998</c:v>
                </c:pt>
                <c:pt idx="590">
                  <c:v>-0.59053299999999997</c:v>
                </c:pt>
                <c:pt idx="591">
                  <c:v>-0.59153750000000005</c:v>
                </c:pt>
                <c:pt idx="592">
                  <c:v>-0.59253199999999995</c:v>
                </c:pt>
                <c:pt idx="593">
                  <c:v>-0.59354600000000002</c:v>
                </c:pt>
                <c:pt idx="594">
                  <c:v>-0.59453849999999997</c:v>
                </c:pt>
                <c:pt idx="595">
                  <c:v>-0.59553449999999997</c:v>
                </c:pt>
                <c:pt idx="596">
                  <c:v>-0.59652950000000005</c:v>
                </c:pt>
                <c:pt idx="597">
                  <c:v>-0.59754450000000003</c:v>
                </c:pt>
                <c:pt idx="598">
                  <c:v>-0.59854399999999996</c:v>
                </c:pt>
                <c:pt idx="599">
                  <c:v>-0.59953849999999997</c:v>
                </c:pt>
              </c:numCache>
            </c:numRef>
          </c:xVal>
          <c:yVal>
            <c:numRef>
              <c:f>'120Hz'!$BD$3:$BD$602</c:f>
              <c:numCache>
                <c:formatCode>0.00E+00</c:formatCode>
                <c:ptCount val="600"/>
                <c:pt idx="0">
                  <c:v>4.14816E-7</c:v>
                </c:pt>
                <c:pt idx="1">
                  <c:v>4.1161550000000001E-7</c:v>
                </c:pt>
                <c:pt idx="2">
                  <c:v>4.1681599999999999E-7</c:v>
                </c:pt>
                <c:pt idx="3">
                  <c:v>4.1561549999999999E-7</c:v>
                </c:pt>
                <c:pt idx="4">
                  <c:v>4.0601550000000001E-7</c:v>
                </c:pt>
                <c:pt idx="5">
                  <c:v>4.0821550000000002E-7</c:v>
                </c:pt>
                <c:pt idx="6">
                  <c:v>3.9841500000000001E-7</c:v>
                </c:pt>
                <c:pt idx="7">
                  <c:v>4.0481549999999998E-7</c:v>
                </c:pt>
                <c:pt idx="8">
                  <c:v>3.9301499999999998E-7</c:v>
                </c:pt>
                <c:pt idx="9">
                  <c:v>4.080155E-7</c:v>
                </c:pt>
                <c:pt idx="10">
                  <c:v>4.0161499999999999E-7</c:v>
                </c:pt>
                <c:pt idx="11">
                  <c:v>3.9521499999999998E-7</c:v>
                </c:pt>
                <c:pt idx="12">
                  <c:v>4.0141500000000002E-7</c:v>
                </c:pt>
                <c:pt idx="13">
                  <c:v>3.8961499999999999E-7</c:v>
                </c:pt>
                <c:pt idx="14">
                  <c:v>3.8241450000000001E-7</c:v>
                </c:pt>
                <c:pt idx="15">
                  <c:v>3.9721499999999997E-7</c:v>
                </c:pt>
                <c:pt idx="16">
                  <c:v>3.8681450000000003E-7</c:v>
                </c:pt>
                <c:pt idx="17">
                  <c:v>3.9181499999999999E-7</c:v>
                </c:pt>
                <c:pt idx="18">
                  <c:v>3.91215E-7</c:v>
                </c:pt>
                <c:pt idx="19">
                  <c:v>3.8101499999999997E-7</c:v>
                </c:pt>
                <c:pt idx="20">
                  <c:v>3.8921500000000001E-7</c:v>
                </c:pt>
                <c:pt idx="21">
                  <c:v>3.84815E-7</c:v>
                </c:pt>
                <c:pt idx="22">
                  <c:v>3.8281449999999999E-7</c:v>
                </c:pt>
                <c:pt idx="23">
                  <c:v>3.808145E-7</c:v>
                </c:pt>
                <c:pt idx="24">
                  <c:v>3.6801399999999998E-7</c:v>
                </c:pt>
                <c:pt idx="25">
                  <c:v>3.7981449999999998E-7</c:v>
                </c:pt>
                <c:pt idx="26">
                  <c:v>3.8141449999999999E-7</c:v>
                </c:pt>
                <c:pt idx="27">
                  <c:v>3.71214E-7</c:v>
                </c:pt>
                <c:pt idx="28">
                  <c:v>3.7481450000000002E-7</c:v>
                </c:pt>
                <c:pt idx="29">
                  <c:v>3.7361400000000003E-7</c:v>
                </c:pt>
                <c:pt idx="30">
                  <c:v>3.6801399999999998E-7</c:v>
                </c:pt>
                <c:pt idx="31">
                  <c:v>3.7861449999999999E-7</c:v>
                </c:pt>
                <c:pt idx="32">
                  <c:v>3.6221400000000002E-7</c:v>
                </c:pt>
                <c:pt idx="33">
                  <c:v>3.7161399999999998E-7</c:v>
                </c:pt>
                <c:pt idx="34">
                  <c:v>3.6601399999999998E-7</c:v>
                </c:pt>
                <c:pt idx="35">
                  <c:v>3.6681399999999999E-7</c:v>
                </c:pt>
                <c:pt idx="36">
                  <c:v>3.6641400000000001E-7</c:v>
                </c:pt>
                <c:pt idx="37">
                  <c:v>3.5881400000000003E-7</c:v>
                </c:pt>
                <c:pt idx="38">
                  <c:v>3.5481349999999998E-7</c:v>
                </c:pt>
                <c:pt idx="39">
                  <c:v>3.5861400000000001E-7</c:v>
                </c:pt>
                <c:pt idx="40">
                  <c:v>3.5641349999999999E-7</c:v>
                </c:pt>
                <c:pt idx="41">
                  <c:v>3.66214E-7</c:v>
                </c:pt>
                <c:pt idx="42">
                  <c:v>3.5461350000000001E-7</c:v>
                </c:pt>
                <c:pt idx="43">
                  <c:v>3.5181350000000002E-7</c:v>
                </c:pt>
                <c:pt idx="44">
                  <c:v>3.5901349999999997E-7</c:v>
                </c:pt>
                <c:pt idx="45">
                  <c:v>3.5041350000000002E-7</c:v>
                </c:pt>
                <c:pt idx="46">
                  <c:v>3.5081349999999999E-7</c:v>
                </c:pt>
                <c:pt idx="47">
                  <c:v>3.6121399999999999E-7</c:v>
                </c:pt>
                <c:pt idx="48">
                  <c:v>3.5241350000000001E-7</c:v>
                </c:pt>
                <c:pt idx="49">
                  <c:v>3.5741350000000001E-7</c:v>
                </c:pt>
                <c:pt idx="50">
                  <c:v>3.5461350000000001E-7</c:v>
                </c:pt>
                <c:pt idx="51">
                  <c:v>3.5321350000000001E-7</c:v>
                </c:pt>
                <c:pt idx="52">
                  <c:v>3.5741350000000001E-7</c:v>
                </c:pt>
                <c:pt idx="53">
                  <c:v>3.5361349999999999E-7</c:v>
                </c:pt>
                <c:pt idx="54">
                  <c:v>3.4541350000000001E-7</c:v>
                </c:pt>
                <c:pt idx="55">
                  <c:v>3.516135E-7</c:v>
                </c:pt>
                <c:pt idx="56">
                  <c:v>3.4701350000000003E-7</c:v>
                </c:pt>
                <c:pt idx="57">
                  <c:v>3.5501349999999999E-7</c:v>
                </c:pt>
                <c:pt idx="58">
                  <c:v>3.452135E-7</c:v>
                </c:pt>
                <c:pt idx="59">
                  <c:v>3.3921300000000001E-7</c:v>
                </c:pt>
                <c:pt idx="60">
                  <c:v>3.5881350000000001E-7</c:v>
                </c:pt>
                <c:pt idx="61">
                  <c:v>3.5181350000000002E-7</c:v>
                </c:pt>
                <c:pt idx="62">
                  <c:v>3.4361349999999998E-7</c:v>
                </c:pt>
                <c:pt idx="63">
                  <c:v>3.46813E-7</c:v>
                </c:pt>
                <c:pt idx="64">
                  <c:v>3.4441349999999999E-7</c:v>
                </c:pt>
                <c:pt idx="65">
                  <c:v>3.4841350000000002E-7</c:v>
                </c:pt>
                <c:pt idx="66">
                  <c:v>3.4181299999999999E-7</c:v>
                </c:pt>
                <c:pt idx="67">
                  <c:v>3.4221300000000002E-7</c:v>
                </c:pt>
                <c:pt idx="68">
                  <c:v>3.5061349999999998E-7</c:v>
                </c:pt>
                <c:pt idx="69">
                  <c:v>3.4281300000000001E-7</c:v>
                </c:pt>
                <c:pt idx="70">
                  <c:v>3.432135E-7</c:v>
                </c:pt>
                <c:pt idx="71">
                  <c:v>3.4581349999999999E-7</c:v>
                </c:pt>
                <c:pt idx="72">
                  <c:v>3.4041299999999999E-7</c:v>
                </c:pt>
                <c:pt idx="73">
                  <c:v>3.5221349999999999E-7</c:v>
                </c:pt>
                <c:pt idx="74">
                  <c:v>3.4801349999999999E-7</c:v>
                </c:pt>
                <c:pt idx="75">
                  <c:v>3.39813E-7</c:v>
                </c:pt>
                <c:pt idx="76">
                  <c:v>3.44013E-7</c:v>
                </c:pt>
                <c:pt idx="77">
                  <c:v>3.4201350000000002E-7</c:v>
                </c:pt>
                <c:pt idx="78">
                  <c:v>3.3941300000000002E-7</c:v>
                </c:pt>
                <c:pt idx="79">
                  <c:v>3.5061349999999998E-7</c:v>
                </c:pt>
                <c:pt idx="80">
                  <c:v>3.4501349999999998E-7</c:v>
                </c:pt>
                <c:pt idx="81">
                  <c:v>3.4621350000000002E-7</c:v>
                </c:pt>
                <c:pt idx="82">
                  <c:v>3.4161299999999998E-7</c:v>
                </c:pt>
                <c:pt idx="83">
                  <c:v>3.4221300000000002E-7</c:v>
                </c:pt>
                <c:pt idx="84">
                  <c:v>3.4481300000000001E-7</c:v>
                </c:pt>
                <c:pt idx="85">
                  <c:v>3.4801349999999999E-7</c:v>
                </c:pt>
                <c:pt idx="86">
                  <c:v>3.4061300000000001E-7</c:v>
                </c:pt>
                <c:pt idx="87">
                  <c:v>3.4821350000000001E-7</c:v>
                </c:pt>
                <c:pt idx="88">
                  <c:v>3.3121249999999998E-7</c:v>
                </c:pt>
                <c:pt idx="89">
                  <c:v>3.5481349999999998E-7</c:v>
                </c:pt>
                <c:pt idx="90">
                  <c:v>3.4201300000000001E-7</c:v>
                </c:pt>
                <c:pt idx="91">
                  <c:v>3.4421349999999997E-7</c:v>
                </c:pt>
                <c:pt idx="92">
                  <c:v>3.4521299999999998E-7</c:v>
                </c:pt>
                <c:pt idx="93">
                  <c:v>3.3801250000000001E-7</c:v>
                </c:pt>
                <c:pt idx="94">
                  <c:v>3.4641300000000002E-7</c:v>
                </c:pt>
                <c:pt idx="95">
                  <c:v>3.4681350000000001E-7</c:v>
                </c:pt>
                <c:pt idx="96">
                  <c:v>3.42613E-7</c:v>
                </c:pt>
                <c:pt idx="97">
                  <c:v>3.4821350000000001E-7</c:v>
                </c:pt>
                <c:pt idx="98">
                  <c:v>3.4041299999999999E-7</c:v>
                </c:pt>
                <c:pt idx="99">
                  <c:v>3.4581299999999997E-7</c:v>
                </c:pt>
                <c:pt idx="100">
                  <c:v>3.5341349999999998E-7</c:v>
                </c:pt>
                <c:pt idx="101">
                  <c:v>3.4181299999999999E-7</c:v>
                </c:pt>
                <c:pt idx="102">
                  <c:v>3.4601299999999999E-7</c:v>
                </c:pt>
                <c:pt idx="103">
                  <c:v>3.438135E-7</c:v>
                </c:pt>
                <c:pt idx="104">
                  <c:v>3.4321299999999999E-7</c:v>
                </c:pt>
                <c:pt idx="105">
                  <c:v>3.58414E-7</c:v>
                </c:pt>
                <c:pt idx="106">
                  <c:v>3.5521400000000002E-7</c:v>
                </c:pt>
                <c:pt idx="107">
                  <c:v>3.4581349999999999E-7</c:v>
                </c:pt>
                <c:pt idx="108">
                  <c:v>3.54214E-7</c:v>
                </c:pt>
                <c:pt idx="109">
                  <c:v>3.4961350000000001E-7</c:v>
                </c:pt>
                <c:pt idx="110">
                  <c:v>3.5461399999999998E-7</c:v>
                </c:pt>
                <c:pt idx="111">
                  <c:v>3.5421349999999998E-7</c:v>
                </c:pt>
                <c:pt idx="112">
                  <c:v>3.4341300000000001E-7</c:v>
                </c:pt>
                <c:pt idx="113">
                  <c:v>3.4761350000000002E-7</c:v>
                </c:pt>
                <c:pt idx="114">
                  <c:v>3.4461299999999999E-7</c:v>
                </c:pt>
                <c:pt idx="115">
                  <c:v>3.5181350000000002E-7</c:v>
                </c:pt>
                <c:pt idx="116">
                  <c:v>3.5541399999999998E-7</c:v>
                </c:pt>
                <c:pt idx="117">
                  <c:v>3.5661350000000001E-7</c:v>
                </c:pt>
                <c:pt idx="118">
                  <c:v>3.5681399999999998E-7</c:v>
                </c:pt>
                <c:pt idx="119">
                  <c:v>3.5261350000000002E-7</c:v>
                </c:pt>
                <c:pt idx="120">
                  <c:v>3.4301299999999998E-7</c:v>
                </c:pt>
                <c:pt idx="121">
                  <c:v>3.5781349999999999E-7</c:v>
                </c:pt>
                <c:pt idx="122">
                  <c:v>3.5741399999999997E-7</c:v>
                </c:pt>
                <c:pt idx="123">
                  <c:v>3.5041350000000002E-7</c:v>
                </c:pt>
                <c:pt idx="124">
                  <c:v>3.57814E-7</c:v>
                </c:pt>
                <c:pt idx="125">
                  <c:v>3.55614E-7</c:v>
                </c:pt>
                <c:pt idx="126">
                  <c:v>3.5261350000000002E-7</c:v>
                </c:pt>
                <c:pt idx="127">
                  <c:v>3.530135E-7</c:v>
                </c:pt>
                <c:pt idx="128">
                  <c:v>3.5541350000000002E-7</c:v>
                </c:pt>
                <c:pt idx="129">
                  <c:v>3.6121399999999999E-7</c:v>
                </c:pt>
                <c:pt idx="130">
                  <c:v>3.6361400000000002E-7</c:v>
                </c:pt>
                <c:pt idx="131">
                  <c:v>3.5401350000000002E-7</c:v>
                </c:pt>
                <c:pt idx="132">
                  <c:v>3.5241350000000001E-7</c:v>
                </c:pt>
                <c:pt idx="133">
                  <c:v>3.6281400000000001E-7</c:v>
                </c:pt>
                <c:pt idx="134">
                  <c:v>3.6161400000000002E-7</c:v>
                </c:pt>
                <c:pt idx="135">
                  <c:v>3.67614E-7</c:v>
                </c:pt>
                <c:pt idx="136">
                  <c:v>3.5521350000000001E-7</c:v>
                </c:pt>
                <c:pt idx="137">
                  <c:v>3.6741399999999998E-7</c:v>
                </c:pt>
                <c:pt idx="138">
                  <c:v>3.6361400000000002E-7</c:v>
                </c:pt>
                <c:pt idx="139">
                  <c:v>3.4501300000000002E-7</c:v>
                </c:pt>
                <c:pt idx="140">
                  <c:v>3.69014E-7</c:v>
                </c:pt>
                <c:pt idx="141">
                  <c:v>3.5161299999999999E-7</c:v>
                </c:pt>
                <c:pt idx="142">
                  <c:v>3.6261399999999999E-7</c:v>
                </c:pt>
                <c:pt idx="143">
                  <c:v>3.7201400000000001E-7</c:v>
                </c:pt>
                <c:pt idx="144">
                  <c:v>3.57014E-7</c:v>
                </c:pt>
                <c:pt idx="145">
                  <c:v>3.6441400000000002E-7</c:v>
                </c:pt>
                <c:pt idx="146">
                  <c:v>3.6281400000000001E-7</c:v>
                </c:pt>
                <c:pt idx="147">
                  <c:v>3.6421400000000001E-7</c:v>
                </c:pt>
                <c:pt idx="148">
                  <c:v>3.66214E-7</c:v>
                </c:pt>
                <c:pt idx="149">
                  <c:v>3.62014E-7</c:v>
                </c:pt>
                <c:pt idx="150">
                  <c:v>3.6921400000000001E-7</c:v>
                </c:pt>
                <c:pt idx="151">
                  <c:v>3.7001400000000002E-7</c:v>
                </c:pt>
                <c:pt idx="152">
                  <c:v>3.6461399999999999E-7</c:v>
                </c:pt>
                <c:pt idx="153">
                  <c:v>3.7201400000000001E-7</c:v>
                </c:pt>
                <c:pt idx="154">
                  <c:v>3.7901450000000002E-7</c:v>
                </c:pt>
                <c:pt idx="155">
                  <c:v>3.6441400000000002E-7</c:v>
                </c:pt>
                <c:pt idx="156">
                  <c:v>3.6841400000000001E-7</c:v>
                </c:pt>
                <c:pt idx="157">
                  <c:v>3.70414E-7</c:v>
                </c:pt>
                <c:pt idx="158">
                  <c:v>3.63414E-7</c:v>
                </c:pt>
                <c:pt idx="159">
                  <c:v>3.82815E-7</c:v>
                </c:pt>
                <c:pt idx="160">
                  <c:v>3.7261450000000002E-7</c:v>
                </c:pt>
                <c:pt idx="161">
                  <c:v>3.7901450000000002E-7</c:v>
                </c:pt>
                <c:pt idx="162">
                  <c:v>3.8181450000000002E-7</c:v>
                </c:pt>
                <c:pt idx="163">
                  <c:v>3.6921400000000001E-7</c:v>
                </c:pt>
                <c:pt idx="164">
                  <c:v>3.7641449999999999E-7</c:v>
                </c:pt>
                <c:pt idx="165">
                  <c:v>3.6681399999999999E-7</c:v>
                </c:pt>
                <c:pt idx="166">
                  <c:v>3.7881450000000001E-7</c:v>
                </c:pt>
                <c:pt idx="167">
                  <c:v>3.8081500000000001E-7</c:v>
                </c:pt>
                <c:pt idx="168">
                  <c:v>3.6681399999999999E-7</c:v>
                </c:pt>
                <c:pt idx="169">
                  <c:v>3.7741399999999999E-7</c:v>
                </c:pt>
                <c:pt idx="170">
                  <c:v>3.794145E-7</c:v>
                </c:pt>
                <c:pt idx="171">
                  <c:v>3.7701400000000002E-7</c:v>
                </c:pt>
                <c:pt idx="172">
                  <c:v>3.822145E-7</c:v>
                </c:pt>
                <c:pt idx="173">
                  <c:v>3.73214E-7</c:v>
                </c:pt>
                <c:pt idx="174">
                  <c:v>3.7701449999999998E-7</c:v>
                </c:pt>
                <c:pt idx="175">
                  <c:v>3.7881450000000001E-7</c:v>
                </c:pt>
                <c:pt idx="176">
                  <c:v>3.794145E-7</c:v>
                </c:pt>
                <c:pt idx="177">
                  <c:v>3.91215E-7</c:v>
                </c:pt>
                <c:pt idx="178">
                  <c:v>3.7861449999999999E-7</c:v>
                </c:pt>
                <c:pt idx="179">
                  <c:v>3.7961450000000001E-7</c:v>
                </c:pt>
                <c:pt idx="180">
                  <c:v>3.7701449999999998E-7</c:v>
                </c:pt>
                <c:pt idx="181">
                  <c:v>3.8181450000000002E-7</c:v>
                </c:pt>
                <c:pt idx="182">
                  <c:v>3.864145E-7</c:v>
                </c:pt>
                <c:pt idx="183">
                  <c:v>3.8821499999999999E-7</c:v>
                </c:pt>
                <c:pt idx="184">
                  <c:v>3.7781449999999998E-7</c:v>
                </c:pt>
                <c:pt idx="185">
                  <c:v>3.9881499999999999E-7</c:v>
                </c:pt>
                <c:pt idx="186">
                  <c:v>3.8781500000000001E-7</c:v>
                </c:pt>
                <c:pt idx="187">
                  <c:v>3.84815E-7</c:v>
                </c:pt>
                <c:pt idx="188">
                  <c:v>3.9501549999999998E-7</c:v>
                </c:pt>
                <c:pt idx="189">
                  <c:v>3.9501500000000002E-7</c:v>
                </c:pt>
                <c:pt idx="190">
                  <c:v>3.8261449999999997E-7</c:v>
                </c:pt>
                <c:pt idx="191">
                  <c:v>3.96215E-7</c:v>
                </c:pt>
                <c:pt idx="192">
                  <c:v>3.7921449999999998E-7</c:v>
                </c:pt>
                <c:pt idx="193">
                  <c:v>3.9081500000000002E-7</c:v>
                </c:pt>
                <c:pt idx="194">
                  <c:v>3.9421500000000001E-7</c:v>
                </c:pt>
                <c:pt idx="195">
                  <c:v>3.8801450000000001E-7</c:v>
                </c:pt>
                <c:pt idx="196">
                  <c:v>3.9341500000000001E-7</c:v>
                </c:pt>
                <c:pt idx="197">
                  <c:v>3.8601450000000002E-7</c:v>
                </c:pt>
                <c:pt idx="198">
                  <c:v>3.932155E-7</c:v>
                </c:pt>
                <c:pt idx="199">
                  <c:v>4.0201549999999998E-7</c:v>
                </c:pt>
                <c:pt idx="200">
                  <c:v>3.9581549999999999E-7</c:v>
                </c:pt>
                <c:pt idx="201">
                  <c:v>4.0101499999999999E-7</c:v>
                </c:pt>
                <c:pt idx="202">
                  <c:v>3.9861549999999999E-7</c:v>
                </c:pt>
                <c:pt idx="203">
                  <c:v>4.0221549999999999E-7</c:v>
                </c:pt>
                <c:pt idx="204">
                  <c:v>4.044155E-7</c:v>
                </c:pt>
                <c:pt idx="205">
                  <c:v>3.9921500000000002E-7</c:v>
                </c:pt>
                <c:pt idx="206">
                  <c:v>4.0261550000000002E-7</c:v>
                </c:pt>
                <c:pt idx="207">
                  <c:v>4.0321550000000001E-7</c:v>
                </c:pt>
                <c:pt idx="208">
                  <c:v>4.0121550000000002E-7</c:v>
                </c:pt>
                <c:pt idx="209">
                  <c:v>4.094155E-7</c:v>
                </c:pt>
                <c:pt idx="210">
                  <c:v>3.9941549999999999E-7</c:v>
                </c:pt>
                <c:pt idx="211">
                  <c:v>4.058155E-7</c:v>
                </c:pt>
                <c:pt idx="212">
                  <c:v>4.1401549999999998E-7</c:v>
                </c:pt>
                <c:pt idx="213">
                  <c:v>4.0841549999999998E-7</c:v>
                </c:pt>
                <c:pt idx="214">
                  <c:v>4.100155E-7</c:v>
                </c:pt>
                <c:pt idx="215">
                  <c:v>4.14816E-7</c:v>
                </c:pt>
                <c:pt idx="216">
                  <c:v>3.988155E-7</c:v>
                </c:pt>
                <c:pt idx="217">
                  <c:v>4.2021599999999998E-7</c:v>
                </c:pt>
                <c:pt idx="218">
                  <c:v>4.1101550000000002E-7</c:v>
                </c:pt>
                <c:pt idx="219">
                  <c:v>4.1161600000000002E-7</c:v>
                </c:pt>
                <c:pt idx="220">
                  <c:v>4.1821599999999999E-7</c:v>
                </c:pt>
                <c:pt idx="221">
                  <c:v>4.094155E-7</c:v>
                </c:pt>
                <c:pt idx="222">
                  <c:v>4.1621549999999999E-7</c:v>
                </c:pt>
                <c:pt idx="223">
                  <c:v>4.2281600000000002E-7</c:v>
                </c:pt>
                <c:pt idx="224">
                  <c:v>4.210165E-7</c:v>
                </c:pt>
                <c:pt idx="225">
                  <c:v>4.3021650000000001E-7</c:v>
                </c:pt>
                <c:pt idx="226">
                  <c:v>4.1741599999999998E-7</c:v>
                </c:pt>
                <c:pt idx="227">
                  <c:v>4.1301550000000001E-7</c:v>
                </c:pt>
                <c:pt idx="228">
                  <c:v>4.2541650000000002E-7</c:v>
                </c:pt>
                <c:pt idx="229">
                  <c:v>4.2501600000000003E-7</c:v>
                </c:pt>
                <c:pt idx="230">
                  <c:v>4.294165E-7</c:v>
                </c:pt>
                <c:pt idx="231">
                  <c:v>4.336165E-7</c:v>
                </c:pt>
                <c:pt idx="232">
                  <c:v>4.2581649999999999E-7</c:v>
                </c:pt>
                <c:pt idx="233">
                  <c:v>4.3521650000000001E-7</c:v>
                </c:pt>
                <c:pt idx="234">
                  <c:v>4.4161699999999998E-7</c:v>
                </c:pt>
                <c:pt idx="235">
                  <c:v>4.3061649999999998E-7</c:v>
                </c:pt>
                <c:pt idx="236">
                  <c:v>4.4641700000000002E-7</c:v>
                </c:pt>
                <c:pt idx="237">
                  <c:v>4.3961650000000002E-7</c:v>
                </c:pt>
                <c:pt idx="238">
                  <c:v>4.3881699999999998E-7</c:v>
                </c:pt>
                <c:pt idx="239">
                  <c:v>4.4441699999999998E-7</c:v>
                </c:pt>
                <c:pt idx="240">
                  <c:v>4.4861749999999999E-7</c:v>
                </c:pt>
                <c:pt idx="241">
                  <c:v>4.5901749999999997E-7</c:v>
                </c:pt>
                <c:pt idx="242">
                  <c:v>4.3901649999999998E-7</c:v>
                </c:pt>
                <c:pt idx="243">
                  <c:v>4.4581699999999997E-7</c:v>
                </c:pt>
                <c:pt idx="244">
                  <c:v>4.5341749999999998E-7</c:v>
                </c:pt>
                <c:pt idx="245">
                  <c:v>4.5321750000000001E-7</c:v>
                </c:pt>
                <c:pt idx="246">
                  <c:v>4.5261750000000002E-7</c:v>
                </c:pt>
                <c:pt idx="247">
                  <c:v>4.6261799999999999E-7</c:v>
                </c:pt>
                <c:pt idx="248">
                  <c:v>4.5001749999999999E-7</c:v>
                </c:pt>
                <c:pt idx="249">
                  <c:v>4.7161799999999998E-7</c:v>
                </c:pt>
                <c:pt idx="250">
                  <c:v>4.6661799999999998E-7</c:v>
                </c:pt>
                <c:pt idx="251">
                  <c:v>4.7081799999999997E-7</c:v>
                </c:pt>
                <c:pt idx="252">
                  <c:v>4.7221849999999999E-7</c:v>
                </c:pt>
                <c:pt idx="253">
                  <c:v>4.7421849999999998E-7</c:v>
                </c:pt>
                <c:pt idx="254">
                  <c:v>4.7501849999999999E-7</c:v>
                </c:pt>
                <c:pt idx="255">
                  <c:v>4.8961850000000002E-7</c:v>
                </c:pt>
                <c:pt idx="256">
                  <c:v>4.8121850000000003E-7</c:v>
                </c:pt>
                <c:pt idx="257">
                  <c:v>4.8821850000000003E-7</c:v>
                </c:pt>
                <c:pt idx="258">
                  <c:v>4.8941850000000001E-7</c:v>
                </c:pt>
                <c:pt idx="259">
                  <c:v>4.9101850000000002E-7</c:v>
                </c:pt>
                <c:pt idx="260">
                  <c:v>4.9741899999999999E-7</c:v>
                </c:pt>
                <c:pt idx="261">
                  <c:v>5.0001949999999999E-7</c:v>
                </c:pt>
                <c:pt idx="262">
                  <c:v>5.0381949999999995E-7</c:v>
                </c:pt>
                <c:pt idx="263">
                  <c:v>5.1181950000000003E-7</c:v>
                </c:pt>
                <c:pt idx="264">
                  <c:v>4.9941900000000003E-7</c:v>
                </c:pt>
                <c:pt idx="265">
                  <c:v>5.2381999999999999E-7</c:v>
                </c:pt>
                <c:pt idx="266">
                  <c:v>5.2262050000000002E-7</c:v>
                </c:pt>
                <c:pt idx="267">
                  <c:v>5.2462000000000005E-7</c:v>
                </c:pt>
                <c:pt idx="268">
                  <c:v>5.2381999999999999E-7</c:v>
                </c:pt>
                <c:pt idx="269">
                  <c:v>5.3122000000000001E-7</c:v>
                </c:pt>
                <c:pt idx="270">
                  <c:v>5.3482049999999998E-7</c:v>
                </c:pt>
                <c:pt idx="271">
                  <c:v>5.4402100000000005E-7</c:v>
                </c:pt>
                <c:pt idx="272">
                  <c:v>5.4822100000000005E-7</c:v>
                </c:pt>
                <c:pt idx="273">
                  <c:v>5.558215E-7</c:v>
                </c:pt>
                <c:pt idx="274">
                  <c:v>5.544215E-7</c:v>
                </c:pt>
                <c:pt idx="275">
                  <c:v>5.6422149999999999E-7</c:v>
                </c:pt>
                <c:pt idx="276">
                  <c:v>5.8002250000000004E-7</c:v>
                </c:pt>
                <c:pt idx="277">
                  <c:v>5.7302200000000003E-7</c:v>
                </c:pt>
                <c:pt idx="278">
                  <c:v>5.8442249999999995E-7</c:v>
                </c:pt>
                <c:pt idx="279">
                  <c:v>5.9222250000000001E-7</c:v>
                </c:pt>
                <c:pt idx="280">
                  <c:v>5.9322299999999999E-7</c:v>
                </c:pt>
                <c:pt idx="281">
                  <c:v>6.0262299999999996E-7</c:v>
                </c:pt>
                <c:pt idx="282">
                  <c:v>6.0502300000000003E-7</c:v>
                </c:pt>
                <c:pt idx="283">
                  <c:v>6.1022350000000001E-7</c:v>
                </c:pt>
                <c:pt idx="284">
                  <c:v>6.2102349999999998E-7</c:v>
                </c:pt>
                <c:pt idx="285">
                  <c:v>6.2242349999999998E-7</c:v>
                </c:pt>
                <c:pt idx="286">
                  <c:v>6.2742400000000005E-7</c:v>
                </c:pt>
                <c:pt idx="287">
                  <c:v>6.5702499999999997E-7</c:v>
                </c:pt>
                <c:pt idx="288">
                  <c:v>6.5502500000000003E-7</c:v>
                </c:pt>
                <c:pt idx="289">
                  <c:v>6.6142499999999998E-7</c:v>
                </c:pt>
                <c:pt idx="290">
                  <c:v>6.7222549999999996E-7</c:v>
                </c:pt>
                <c:pt idx="291">
                  <c:v>6.7902599999999996E-7</c:v>
                </c:pt>
                <c:pt idx="292">
                  <c:v>6.9202649999999999E-7</c:v>
                </c:pt>
                <c:pt idx="293">
                  <c:v>6.8342599999999997E-7</c:v>
                </c:pt>
                <c:pt idx="294">
                  <c:v>6.9802650000000002E-7</c:v>
                </c:pt>
                <c:pt idx="295">
                  <c:v>7.0762700000000001E-7</c:v>
                </c:pt>
                <c:pt idx="296">
                  <c:v>7.0902700000000001E-7</c:v>
                </c:pt>
                <c:pt idx="297">
                  <c:v>7.3142800000000003E-7</c:v>
                </c:pt>
                <c:pt idx="298">
                  <c:v>7.3842850000000004E-7</c:v>
                </c:pt>
                <c:pt idx="299">
                  <c:v>7.5162849999999997E-7</c:v>
                </c:pt>
                <c:pt idx="300">
                  <c:v>7.6262899999999997E-7</c:v>
                </c:pt>
                <c:pt idx="301">
                  <c:v>7.6462900000000001E-7</c:v>
                </c:pt>
                <c:pt idx="302">
                  <c:v>7.8482999999999997E-7</c:v>
                </c:pt>
                <c:pt idx="303">
                  <c:v>7.9563050000000005E-7</c:v>
                </c:pt>
                <c:pt idx="304">
                  <c:v>8.0403050000000005E-7</c:v>
                </c:pt>
                <c:pt idx="305">
                  <c:v>8.1463100000000001E-7</c:v>
                </c:pt>
                <c:pt idx="306">
                  <c:v>8.1903150000000004E-7</c:v>
                </c:pt>
                <c:pt idx="307">
                  <c:v>8.3963200000000001E-7</c:v>
                </c:pt>
                <c:pt idx="308">
                  <c:v>8.548325E-7</c:v>
                </c:pt>
                <c:pt idx="309">
                  <c:v>8.58833E-7</c:v>
                </c:pt>
                <c:pt idx="310">
                  <c:v>8.7323350000000004E-7</c:v>
                </c:pt>
                <c:pt idx="311">
                  <c:v>8.8983400000000003E-7</c:v>
                </c:pt>
                <c:pt idx="312">
                  <c:v>8.9323449999999998E-7</c:v>
                </c:pt>
                <c:pt idx="313">
                  <c:v>9.0943500000000004E-7</c:v>
                </c:pt>
                <c:pt idx="314">
                  <c:v>9.2143550000000001E-7</c:v>
                </c:pt>
                <c:pt idx="315">
                  <c:v>9.270355E-7</c:v>
                </c:pt>
                <c:pt idx="316">
                  <c:v>9.3723550000000003E-7</c:v>
                </c:pt>
                <c:pt idx="317">
                  <c:v>9.4403600000000002E-7</c:v>
                </c:pt>
                <c:pt idx="318">
                  <c:v>9.5723649999999997E-7</c:v>
                </c:pt>
                <c:pt idx="319">
                  <c:v>9.7403700000000008E-7</c:v>
                </c:pt>
                <c:pt idx="320">
                  <c:v>9.8023750000000003E-7</c:v>
                </c:pt>
                <c:pt idx="321">
                  <c:v>9.9623800000000008E-7</c:v>
                </c:pt>
                <c:pt idx="322">
                  <c:v>9.9923900000000097E-7</c:v>
                </c:pt>
                <c:pt idx="323">
                  <c:v>1.00844E-6</c:v>
                </c:pt>
                <c:pt idx="324">
                  <c:v>1.03044E-6</c:v>
                </c:pt>
                <c:pt idx="325">
                  <c:v>1.0266400000000001E-6</c:v>
                </c:pt>
                <c:pt idx="326">
                  <c:v>1.03324E-6</c:v>
                </c:pt>
                <c:pt idx="327">
                  <c:v>1.0500399999999999E-6</c:v>
                </c:pt>
                <c:pt idx="328">
                  <c:v>1.04264E-6</c:v>
                </c:pt>
                <c:pt idx="329">
                  <c:v>1.0580399999999999E-6</c:v>
                </c:pt>
                <c:pt idx="330">
                  <c:v>1.05384E-6</c:v>
                </c:pt>
                <c:pt idx="331">
                  <c:v>1.0684400000000001E-6</c:v>
                </c:pt>
                <c:pt idx="332">
                  <c:v>1.08224E-6</c:v>
                </c:pt>
                <c:pt idx="333">
                  <c:v>1.07944E-6</c:v>
                </c:pt>
                <c:pt idx="334">
                  <c:v>1.07664E-6</c:v>
                </c:pt>
                <c:pt idx="335">
                  <c:v>1.09584E-6</c:v>
                </c:pt>
                <c:pt idx="336">
                  <c:v>1.0776399999999999E-6</c:v>
                </c:pt>
                <c:pt idx="337">
                  <c:v>1.0918399999999999E-6</c:v>
                </c:pt>
                <c:pt idx="338">
                  <c:v>1.08704E-6</c:v>
                </c:pt>
                <c:pt idx="339">
                  <c:v>1.08204E-6</c:v>
                </c:pt>
                <c:pt idx="340">
                  <c:v>1.09024E-6</c:v>
                </c:pt>
                <c:pt idx="341">
                  <c:v>1.0830400000000001E-6</c:v>
                </c:pt>
                <c:pt idx="342">
                  <c:v>1.08184E-6</c:v>
                </c:pt>
                <c:pt idx="343">
                  <c:v>1.0946399999999999E-6</c:v>
                </c:pt>
                <c:pt idx="344">
                  <c:v>1.0666399999999999E-6</c:v>
                </c:pt>
                <c:pt idx="345">
                  <c:v>1.0804399999999999E-6</c:v>
                </c:pt>
                <c:pt idx="346">
                  <c:v>1.0690400000000001E-6</c:v>
                </c:pt>
                <c:pt idx="347">
                  <c:v>1.0604400000000001E-6</c:v>
                </c:pt>
                <c:pt idx="348">
                  <c:v>1.0690400000000001E-6</c:v>
                </c:pt>
                <c:pt idx="349">
                  <c:v>1.0546400000000001E-6</c:v>
                </c:pt>
                <c:pt idx="350">
                  <c:v>1.0528399999999999E-6</c:v>
                </c:pt>
                <c:pt idx="351">
                  <c:v>1.0374400000000001E-6</c:v>
                </c:pt>
                <c:pt idx="352">
                  <c:v>1.02784E-6</c:v>
                </c:pt>
                <c:pt idx="353">
                  <c:v>1.02784E-6</c:v>
                </c:pt>
                <c:pt idx="354">
                  <c:v>1.014839E-6</c:v>
                </c:pt>
                <c:pt idx="355">
                  <c:v>1.01084E-6</c:v>
                </c:pt>
                <c:pt idx="356">
                  <c:v>1.0012390000000001E-6</c:v>
                </c:pt>
                <c:pt idx="357">
                  <c:v>9.8443749999999992E-7</c:v>
                </c:pt>
                <c:pt idx="358">
                  <c:v>9.6623699999999992E-7</c:v>
                </c:pt>
                <c:pt idx="359">
                  <c:v>9.6803700000000005E-7</c:v>
                </c:pt>
                <c:pt idx="360">
                  <c:v>9.5883650000000009E-7</c:v>
                </c:pt>
                <c:pt idx="361">
                  <c:v>9.4823650000000004E-7</c:v>
                </c:pt>
                <c:pt idx="362">
                  <c:v>9.340355E-7</c:v>
                </c:pt>
                <c:pt idx="363">
                  <c:v>9.2723550000000002E-7</c:v>
                </c:pt>
                <c:pt idx="364">
                  <c:v>9.1423499999999998E-7</c:v>
                </c:pt>
                <c:pt idx="365">
                  <c:v>9.0223450000000002E-7</c:v>
                </c:pt>
                <c:pt idx="366">
                  <c:v>8.9703450000000005E-7</c:v>
                </c:pt>
                <c:pt idx="367">
                  <c:v>8.8903399999999997E-7</c:v>
                </c:pt>
                <c:pt idx="368">
                  <c:v>8.6723299999999999E-7</c:v>
                </c:pt>
                <c:pt idx="369">
                  <c:v>8.6183300000000001E-7</c:v>
                </c:pt>
                <c:pt idx="370">
                  <c:v>8.4363250000000001E-7</c:v>
                </c:pt>
                <c:pt idx="371">
                  <c:v>8.3963250000000002E-7</c:v>
                </c:pt>
                <c:pt idx="372">
                  <c:v>8.256315E-7</c:v>
                </c:pt>
                <c:pt idx="373">
                  <c:v>8.1283099999999998E-7</c:v>
                </c:pt>
                <c:pt idx="374">
                  <c:v>8.1003099999999998E-7</c:v>
                </c:pt>
                <c:pt idx="375">
                  <c:v>7.9223050000000001E-7</c:v>
                </c:pt>
                <c:pt idx="376">
                  <c:v>7.8142950000000002E-7</c:v>
                </c:pt>
                <c:pt idx="377">
                  <c:v>7.784295E-7</c:v>
                </c:pt>
                <c:pt idx="378">
                  <c:v>7.628295E-7</c:v>
                </c:pt>
                <c:pt idx="379">
                  <c:v>7.5302849999999997E-7</c:v>
                </c:pt>
                <c:pt idx="380">
                  <c:v>7.4302849999999996E-7</c:v>
                </c:pt>
                <c:pt idx="381">
                  <c:v>7.3682800000000001E-7</c:v>
                </c:pt>
                <c:pt idx="382">
                  <c:v>7.2482750000000005E-7</c:v>
                </c:pt>
                <c:pt idx="383">
                  <c:v>7.0902700000000001E-7</c:v>
                </c:pt>
                <c:pt idx="384">
                  <c:v>7.0482700000000002E-7</c:v>
                </c:pt>
                <c:pt idx="385">
                  <c:v>7.0282699999999997E-7</c:v>
                </c:pt>
                <c:pt idx="386">
                  <c:v>6.9182649999999998E-7</c:v>
                </c:pt>
                <c:pt idx="387">
                  <c:v>6.83826E-7</c:v>
                </c:pt>
                <c:pt idx="388">
                  <c:v>6.75426E-7</c:v>
                </c:pt>
                <c:pt idx="389">
                  <c:v>6.6302550000000001E-7</c:v>
                </c:pt>
                <c:pt idx="390">
                  <c:v>6.6122549999999998E-7</c:v>
                </c:pt>
                <c:pt idx="391">
                  <c:v>6.63025E-7</c:v>
                </c:pt>
                <c:pt idx="392">
                  <c:v>6.4882499999999999E-7</c:v>
                </c:pt>
                <c:pt idx="393">
                  <c:v>6.5242500000000005E-7</c:v>
                </c:pt>
                <c:pt idx="394">
                  <c:v>6.2922399999999997E-7</c:v>
                </c:pt>
                <c:pt idx="395">
                  <c:v>6.2422400000000002E-7</c:v>
                </c:pt>
                <c:pt idx="396">
                  <c:v>6.29624E-7</c:v>
                </c:pt>
                <c:pt idx="397">
                  <c:v>6.25424E-7</c:v>
                </c:pt>
                <c:pt idx="398">
                  <c:v>6.1842349999999999E-7</c:v>
                </c:pt>
                <c:pt idx="399">
                  <c:v>6.04623E-7</c:v>
                </c:pt>
                <c:pt idx="400">
                  <c:v>6.0482350000000003E-7</c:v>
                </c:pt>
                <c:pt idx="401">
                  <c:v>6.1262349999999998E-7</c:v>
                </c:pt>
                <c:pt idx="402">
                  <c:v>6.0182350000000002E-7</c:v>
                </c:pt>
                <c:pt idx="403">
                  <c:v>6.0422299999999997E-7</c:v>
                </c:pt>
                <c:pt idx="404">
                  <c:v>5.9482249999999999E-7</c:v>
                </c:pt>
                <c:pt idx="405">
                  <c:v>5.9422299999999996E-7</c:v>
                </c:pt>
                <c:pt idx="406">
                  <c:v>5.8382250000000001E-7</c:v>
                </c:pt>
                <c:pt idx="407">
                  <c:v>5.8962250000000002E-7</c:v>
                </c:pt>
                <c:pt idx="408">
                  <c:v>5.8582249999999995E-7</c:v>
                </c:pt>
                <c:pt idx="409">
                  <c:v>5.9162299999999998E-7</c:v>
                </c:pt>
                <c:pt idx="410">
                  <c:v>5.6202150000000004E-7</c:v>
                </c:pt>
                <c:pt idx="411">
                  <c:v>5.7682250000000002E-7</c:v>
                </c:pt>
                <c:pt idx="412">
                  <c:v>5.76822E-7</c:v>
                </c:pt>
                <c:pt idx="413">
                  <c:v>5.7042200000000005E-7</c:v>
                </c:pt>
                <c:pt idx="414">
                  <c:v>5.6742200000000004E-7</c:v>
                </c:pt>
                <c:pt idx="415">
                  <c:v>5.7382199999999999E-7</c:v>
                </c:pt>
                <c:pt idx="416">
                  <c:v>5.5962149999999997E-7</c:v>
                </c:pt>
                <c:pt idx="417">
                  <c:v>5.6662199999999998E-7</c:v>
                </c:pt>
                <c:pt idx="418">
                  <c:v>5.5342150000000003E-7</c:v>
                </c:pt>
                <c:pt idx="419">
                  <c:v>5.5982149999999998E-7</c:v>
                </c:pt>
                <c:pt idx="420">
                  <c:v>5.6042150000000003E-7</c:v>
                </c:pt>
                <c:pt idx="421">
                  <c:v>5.6042150000000003E-7</c:v>
                </c:pt>
                <c:pt idx="422">
                  <c:v>5.6402149999999998E-7</c:v>
                </c:pt>
                <c:pt idx="423">
                  <c:v>5.6362199999999996E-7</c:v>
                </c:pt>
                <c:pt idx="424">
                  <c:v>5.5202100000000002E-7</c:v>
                </c:pt>
                <c:pt idx="425">
                  <c:v>5.6482199999999995E-7</c:v>
                </c:pt>
                <c:pt idx="426">
                  <c:v>5.5062100000000002E-7</c:v>
                </c:pt>
                <c:pt idx="427">
                  <c:v>5.6662199999999998E-7</c:v>
                </c:pt>
                <c:pt idx="428">
                  <c:v>5.5622100000000001E-7</c:v>
                </c:pt>
                <c:pt idx="429">
                  <c:v>5.5722099999999998E-7</c:v>
                </c:pt>
                <c:pt idx="430">
                  <c:v>5.58821E-7</c:v>
                </c:pt>
                <c:pt idx="431">
                  <c:v>5.56021E-7</c:v>
                </c:pt>
                <c:pt idx="432">
                  <c:v>5.5382100000000005E-7</c:v>
                </c:pt>
                <c:pt idx="433">
                  <c:v>5.6502149999999995E-7</c:v>
                </c:pt>
                <c:pt idx="434">
                  <c:v>5.4802100000000003E-7</c:v>
                </c:pt>
                <c:pt idx="435">
                  <c:v>5.5642100000000003E-7</c:v>
                </c:pt>
                <c:pt idx="436">
                  <c:v>5.5742150000000001E-7</c:v>
                </c:pt>
                <c:pt idx="437">
                  <c:v>5.5162099999999999E-7</c:v>
                </c:pt>
                <c:pt idx="438">
                  <c:v>5.6242149999999996E-7</c:v>
                </c:pt>
                <c:pt idx="439">
                  <c:v>5.6642199999999996E-7</c:v>
                </c:pt>
                <c:pt idx="440">
                  <c:v>5.5282099999999997E-7</c:v>
                </c:pt>
                <c:pt idx="441">
                  <c:v>5.6022150000000001E-7</c:v>
                </c:pt>
                <c:pt idx="442">
                  <c:v>5.4702099999999996E-7</c:v>
                </c:pt>
                <c:pt idx="443">
                  <c:v>5.586215E-7</c:v>
                </c:pt>
                <c:pt idx="444">
                  <c:v>5.6542149999999998E-7</c:v>
                </c:pt>
                <c:pt idx="445">
                  <c:v>5.614215E-7</c:v>
                </c:pt>
                <c:pt idx="446">
                  <c:v>5.5682099999999995E-7</c:v>
                </c:pt>
                <c:pt idx="447">
                  <c:v>5.5262099999999996E-7</c:v>
                </c:pt>
                <c:pt idx="448">
                  <c:v>5.572215E-7</c:v>
                </c:pt>
                <c:pt idx="449">
                  <c:v>5.6742200000000004E-7</c:v>
                </c:pt>
                <c:pt idx="450">
                  <c:v>5.5582099999999998E-7</c:v>
                </c:pt>
                <c:pt idx="451">
                  <c:v>5.7382199999999999E-7</c:v>
                </c:pt>
                <c:pt idx="452">
                  <c:v>5.6802199999999998E-7</c:v>
                </c:pt>
                <c:pt idx="453">
                  <c:v>5.6622200000000005E-7</c:v>
                </c:pt>
                <c:pt idx="454">
                  <c:v>5.6982200000000001E-7</c:v>
                </c:pt>
                <c:pt idx="455">
                  <c:v>5.7342199999999996E-7</c:v>
                </c:pt>
                <c:pt idx="456">
                  <c:v>5.6842149999999999E-7</c:v>
                </c:pt>
                <c:pt idx="457">
                  <c:v>5.8322199999999995E-7</c:v>
                </c:pt>
                <c:pt idx="458">
                  <c:v>5.7702200000000002E-7</c:v>
                </c:pt>
                <c:pt idx="459">
                  <c:v>5.7802199999999999E-7</c:v>
                </c:pt>
                <c:pt idx="460">
                  <c:v>5.7222199999999997E-7</c:v>
                </c:pt>
                <c:pt idx="461">
                  <c:v>5.7982200000000002E-7</c:v>
                </c:pt>
                <c:pt idx="462">
                  <c:v>5.8342249999999998E-7</c:v>
                </c:pt>
                <c:pt idx="463">
                  <c:v>5.86622E-7</c:v>
                </c:pt>
                <c:pt idx="464">
                  <c:v>5.8142250000000004E-7</c:v>
                </c:pt>
                <c:pt idx="465">
                  <c:v>5.9442299999999998E-7</c:v>
                </c:pt>
                <c:pt idx="466">
                  <c:v>5.8002200000000003E-7</c:v>
                </c:pt>
                <c:pt idx="467">
                  <c:v>5.9222300000000002E-7</c:v>
                </c:pt>
                <c:pt idx="468">
                  <c:v>6.0262299999999996E-7</c:v>
                </c:pt>
                <c:pt idx="469">
                  <c:v>5.9222300000000002E-7</c:v>
                </c:pt>
                <c:pt idx="470">
                  <c:v>5.9802300000000003E-7</c:v>
                </c:pt>
                <c:pt idx="471">
                  <c:v>6.0702299999999997E-7</c:v>
                </c:pt>
                <c:pt idx="472">
                  <c:v>5.9262250000000004E-7</c:v>
                </c:pt>
                <c:pt idx="473">
                  <c:v>6.1662349999999996E-7</c:v>
                </c:pt>
                <c:pt idx="474">
                  <c:v>6.0782300000000003E-7</c:v>
                </c:pt>
                <c:pt idx="475">
                  <c:v>6.1422349999999999E-7</c:v>
                </c:pt>
                <c:pt idx="476">
                  <c:v>6.1182300000000001E-7</c:v>
                </c:pt>
                <c:pt idx="477">
                  <c:v>6.1142299999999998E-7</c:v>
                </c:pt>
                <c:pt idx="478">
                  <c:v>6.1622350000000004E-7</c:v>
                </c:pt>
                <c:pt idx="479">
                  <c:v>6.1882350000000002E-7</c:v>
                </c:pt>
                <c:pt idx="480">
                  <c:v>6.1802399999999998E-7</c:v>
                </c:pt>
                <c:pt idx="481">
                  <c:v>6.3462399999999995E-7</c:v>
                </c:pt>
                <c:pt idx="482">
                  <c:v>6.1942399999999998E-7</c:v>
                </c:pt>
                <c:pt idx="483">
                  <c:v>6.32424E-7</c:v>
                </c:pt>
                <c:pt idx="484">
                  <c:v>6.3002400000000003E-7</c:v>
                </c:pt>
                <c:pt idx="485">
                  <c:v>6.3942450000000001E-7</c:v>
                </c:pt>
                <c:pt idx="486">
                  <c:v>6.3722449999999995E-7</c:v>
                </c:pt>
                <c:pt idx="487">
                  <c:v>6.3542450000000003E-7</c:v>
                </c:pt>
                <c:pt idx="488">
                  <c:v>6.3542450000000003E-7</c:v>
                </c:pt>
                <c:pt idx="489">
                  <c:v>6.5002499999999997E-7</c:v>
                </c:pt>
                <c:pt idx="490">
                  <c:v>6.4422450000000005E-7</c:v>
                </c:pt>
                <c:pt idx="491">
                  <c:v>6.5202500000000002E-7</c:v>
                </c:pt>
                <c:pt idx="492">
                  <c:v>6.5542499999999995E-7</c:v>
                </c:pt>
                <c:pt idx="493">
                  <c:v>6.5802500000000004E-7</c:v>
                </c:pt>
                <c:pt idx="494">
                  <c:v>6.628255E-7</c:v>
                </c:pt>
                <c:pt idx="495">
                  <c:v>6.6222549999999995E-7</c:v>
                </c:pt>
                <c:pt idx="496">
                  <c:v>6.6582600000000002E-7</c:v>
                </c:pt>
                <c:pt idx="497">
                  <c:v>6.7382599999999999E-7</c:v>
                </c:pt>
                <c:pt idx="498">
                  <c:v>6.5802500000000004E-7</c:v>
                </c:pt>
                <c:pt idx="499">
                  <c:v>6.8062599999999997E-7</c:v>
                </c:pt>
                <c:pt idx="500">
                  <c:v>6.8182599999999995E-7</c:v>
                </c:pt>
                <c:pt idx="501">
                  <c:v>6.8562650000000004E-7</c:v>
                </c:pt>
                <c:pt idx="502">
                  <c:v>6.9282649999999995E-7</c:v>
                </c:pt>
                <c:pt idx="503">
                  <c:v>6.878265E-7</c:v>
                </c:pt>
                <c:pt idx="504">
                  <c:v>6.9702699999999996E-7</c:v>
                </c:pt>
                <c:pt idx="505">
                  <c:v>7.0842699999999997E-7</c:v>
                </c:pt>
                <c:pt idx="506">
                  <c:v>7.0002699999999997E-7</c:v>
                </c:pt>
                <c:pt idx="507">
                  <c:v>7.1942749999999996E-7</c:v>
                </c:pt>
                <c:pt idx="508">
                  <c:v>7.0562699999999997E-7</c:v>
                </c:pt>
                <c:pt idx="509">
                  <c:v>7.1622700000000002E-7</c:v>
                </c:pt>
                <c:pt idx="510">
                  <c:v>7.1742700000000001E-7</c:v>
                </c:pt>
                <c:pt idx="511">
                  <c:v>7.2302750000000002E-7</c:v>
                </c:pt>
                <c:pt idx="512">
                  <c:v>7.2582800000000003E-7</c:v>
                </c:pt>
                <c:pt idx="513">
                  <c:v>7.36628E-7</c:v>
                </c:pt>
                <c:pt idx="514">
                  <c:v>7.3202799999999997E-7</c:v>
                </c:pt>
                <c:pt idx="515">
                  <c:v>7.4242800000000001E-7</c:v>
                </c:pt>
                <c:pt idx="516">
                  <c:v>7.4482849999999999E-7</c:v>
                </c:pt>
                <c:pt idx="517">
                  <c:v>7.4202849999999999E-7</c:v>
                </c:pt>
                <c:pt idx="518">
                  <c:v>7.4482900000000001E-7</c:v>
                </c:pt>
                <c:pt idx="519">
                  <c:v>7.5822899999999995E-7</c:v>
                </c:pt>
                <c:pt idx="520">
                  <c:v>7.6382899999999995E-7</c:v>
                </c:pt>
                <c:pt idx="521">
                  <c:v>7.8003000000000003E-7</c:v>
                </c:pt>
                <c:pt idx="522">
                  <c:v>7.63029E-7</c:v>
                </c:pt>
                <c:pt idx="523">
                  <c:v>7.7322950000000004E-7</c:v>
                </c:pt>
                <c:pt idx="524">
                  <c:v>7.8003000000000003E-7</c:v>
                </c:pt>
                <c:pt idx="525">
                  <c:v>7.8502999999999998E-7</c:v>
                </c:pt>
                <c:pt idx="526">
                  <c:v>7.9543050000000004E-7</c:v>
                </c:pt>
                <c:pt idx="527">
                  <c:v>8.0003049999999996E-7</c:v>
                </c:pt>
                <c:pt idx="528">
                  <c:v>8.0423099999999997E-7</c:v>
                </c:pt>
                <c:pt idx="529">
                  <c:v>8.2283150000000001E-7</c:v>
                </c:pt>
                <c:pt idx="530">
                  <c:v>8.1743100000000001E-7</c:v>
                </c:pt>
                <c:pt idx="531">
                  <c:v>8.3443200000000004E-7</c:v>
                </c:pt>
                <c:pt idx="532">
                  <c:v>8.3363199999999998E-7</c:v>
                </c:pt>
                <c:pt idx="533">
                  <c:v>8.4763250000000105E-7</c:v>
                </c:pt>
                <c:pt idx="534">
                  <c:v>8.4403200000000002E-7</c:v>
                </c:pt>
                <c:pt idx="535">
                  <c:v>8.56033E-7</c:v>
                </c:pt>
                <c:pt idx="536">
                  <c:v>8.57433E-7</c:v>
                </c:pt>
                <c:pt idx="537">
                  <c:v>8.7763399999999996E-7</c:v>
                </c:pt>
                <c:pt idx="538">
                  <c:v>8.7283350000000001E-7</c:v>
                </c:pt>
                <c:pt idx="539">
                  <c:v>8.8283400000000003E-7</c:v>
                </c:pt>
                <c:pt idx="540">
                  <c:v>8.8823400000000001E-7</c:v>
                </c:pt>
                <c:pt idx="541">
                  <c:v>8.9043399999999996E-7</c:v>
                </c:pt>
                <c:pt idx="542">
                  <c:v>8.8683400000000001E-7</c:v>
                </c:pt>
                <c:pt idx="543">
                  <c:v>8.9943450000000002E-7</c:v>
                </c:pt>
                <c:pt idx="544">
                  <c:v>9.0163499999999999E-7</c:v>
                </c:pt>
                <c:pt idx="545">
                  <c:v>9.242355E-7</c:v>
                </c:pt>
                <c:pt idx="546">
                  <c:v>9.1843499999999998E-7</c:v>
                </c:pt>
                <c:pt idx="547">
                  <c:v>9.3283550000000002E-7</c:v>
                </c:pt>
                <c:pt idx="548">
                  <c:v>9.3623599999999997E-7</c:v>
                </c:pt>
                <c:pt idx="549">
                  <c:v>9.3163550000000003E-7</c:v>
                </c:pt>
                <c:pt idx="550">
                  <c:v>9.5003649999999996E-7</c:v>
                </c:pt>
                <c:pt idx="551">
                  <c:v>9.5163649999999997E-7</c:v>
                </c:pt>
                <c:pt idx="552">
                  <c:v>9.6243649999999994E-7</c:v>
                </c:pt>
                <c:pt idx="553">
                  <c:v>9.6683650000000006E-7</c:v>
                </c:pt>
                <c:pt idx="554">
                  <c:v>9.688369999999999E-7</c:v>
                </c:pt>
                <c:pt idx="555">
                  <c:v>9.7803750000000008E-7</c:v>
                </c:pt>
                <c:pt idx="556">
                  <c:v>9.812374999999999E-7</c:v>
                </c:pt>
                <c:pt idx="557">
                  <c:v>9.9183899999999999E-7</c:v>
                </c:pt>
                <c:pt idx="558">
                  <c:v>9.962389999999999E-7</c:v>
                </c:pt>
                <c:pt idx="559">
                  <c:v>1.0024389999999999E-6</c:v>
                </c:pt>
                <c:pt idx="560">
                  <c:v>1.000039E-6</c:v>
                </c:pt>
                <c:pt idx="561">
                  <c:v>1.0176400000000001E-6</c:v>
                </c:pt>
                <c:pt idx="562">
                  <c:v>1.01924E-6</c:v>
                </c:pt>
                <c:pt idx="563">
                  <c:v>1.0346400000000001E-6</c:v>
                </c:pt>
                <c:pt idx="564">
                  <c:v>1.04284E-6</c:v>
                </c:pt>
                <c:pt idx="565">
                  <c:v>1.0528399999999999E-6</c:v>
                </c:pt>
                <c:pt idx="566">
                  <c:v>1.0526399999999999E-6</c:v>
                </c:pt>
                <c:pt idx="567">
                  <c:v>1.06204E-6</c:v>
                </c:pt>
                <c:pt idx="568">
                  <c:v>1.06264E-6</c:v>
                </c:pt>
                <c:pt idx="569">
                  <c:v>1.0828400000000001E-6</c:v>
                </c:pt>
                <c:pt idx="570">
                  <c:v>1.08224E-6</c:v>
                </c:pt>
                <c:pt idx="571">
                  <c:v>1.10684E-6</c:v>
                </c:pt>
                <c:pt idx="572">
                  <c:v>1.1054400000000001E-6</c:v>
                </c:pt>
                <c:pt idx="573">
                  <c:v>1.11284E-6</c:v>
                </c:pt>
                <c:pt idx="574">
                  <c:v>1.1118399999999999E-6</c:v>
                </c:pt>
                <c:pt idx="575">
                  <c:v>1.1280400000000001E-6</c:v>
                </c:pt>
                <c:pt idx="576">
                  <c:v>1.1318399999999999E-6</c:v>
                </c:pt>
                <c:pt idx="577">
                  <c:v>1.1508399999999999E-6</c:v>
                </c:pt>
                <c:pt idx="578">
                  <c:v>1.13764E-6</c:v>
                </c:pt>
                <c:pt idx="579">
                  <c:v>1.1536400000000001E-6</c:v>
                </c:pt>
                <c:pt idx="580">
                  <c:v>1.15544E-6</c:v>
                </c:pt>
                <c:pt idx="581">
                  <c:v>1.167845E-6</c:v>
                </c:pt>
                <c:pt idx="582">
                  <c:v>1.167045E-6</c:v>
                </c:pt>
                <c:pt idx="583">
                  <c:v>1.175245E-6</c:v>
                </c:pt>
                <c:pt idx="584">
                  <c:v>1.172445E-6</c:v>
                </c:pt>
                <c:pt idx="585">
                  <c:v>1.1948500000000001E-6</c:v>
                </c:pt>
                <c:pt idx="586">
                  <c:v>1.19585E-6</c:v>
                </c:pt>
                <c:pt idx="587">
                  <c:v>1.2176499999999999E-6</c:v>
                </c:pt>
                <c:pt idx="588">
                  <c:v>1.2200500000000001E-6</c:v>
                </c:pt>
                <c:pt idx="589">
                  <c:v>1.2284500000000001E-6</c:v>
                </c:pt>
                <c:pt idx="590">
                  <c:v>1.2322499999999999E-6</c:v>
                </c:pt>
                <c:pt idx="591">
                  <c:v>1.2400500000000001E-6</c:v>
                </c:pt>
                <c:pt idx="592">
                  <c:v>1.23925E-6</c:v>
                </c:pt>
                <c:pt idx="593">
                  <c:v>1.25785E-6</c:v>
                </c:pt>
                <c:pt idx="594">
                  <c:v>1.25505E-6</c:v>
                </c:pt>
                <c:pt idx="595">
                  <c:v>1.27225E-6</c:v>
                </c:pt>
                <c:pt idx="596">
                  <c:v>1.2768499999999999E-6</c:v>
                </c:pt>
                <c:pt idx="597">
                  <c:v>1.28125E-6</c:v>
                </c:pt>
                <c:pt idx="598">
                  <c:v>1.2802499999999999E-6</c:v>
                </c:pt>
                <c:pt idx="599">
                  <c:v>1.2960500000000001E-6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99A-443D-88BF-A46656AC1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35776"/>
        <c:axId val="325138520"/>
      </c:scatterChart>
      <c:valAx>
        <c:axId val="325135776"/>
        <c:scaling>
          <c:orientation val="minMax"/>
          <c:max val="-0.2"/>
          <c:min val="-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 (V)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25138520"/>
        <c:crossesAt val="-0.7"/>
        <c:crossBetween val="midCat"/>
      </c:valAx>
      <c:valAx>
        <c:axId val="325138520"/>
        <c:scaling>
          <c:orientation val="minMax"/>
          <c:max val="1.5E-6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 (A)</a:t>
                </a:r>
              </a:p>
            </c:rich>
          </c:tx>
          <c:layout>
            <c:manualLayout>
              <c:xMode val="edge"/>
              <c:yMode val="edge"/>
              <c:x val="0"/>
              <c:y val="0.35836874222450299"/>
            </c:manualLayout>
          </c:layout>
          <c:overlay val="0"/>
        </c:title>
        <c:numFmt formatCode="0.0E+0" sourceLinked="0"/>
        <c:majorTickMark val="out"/>
        <c:minorTickMark val="none"/>
        <c:tickLblPos val="nextTo"/>
        <c:crossAx val="325135776"/>
        <c:crossesAt val="-0.6"/>
        <c:crossBetween val="midCat"/>
        <c:majorUnit val="4.9999999999999998E-7"/>
      </c:valAx>
    </c:plotArea>
    <c:legend>
      <c:legendPos val="r"/>
      <c:layout>
        <c:manualLayout>
          <c:xMode val="edge"/>
          <c:yMode val="edge"/>
          <c:x val="0.76108840215617801"/>
          <c:y val="4.5301749036338698E-2"/>
          <c:w val="0.234844504022832"/>
          <c:h val="0.3771589482116670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065092698373"/>
          <c:y val="5.23285091062166E-2"/>
          <c:w val="0.60721404099919396"/>
          <c:h val="0.71343056496400004"/>
        </c:manualLayout>
      </c:layout>
      <c:scatterChart>
        <c:scatterStyle val="lineMarker"/>
        <c:varyColors val="0"/>
        <c:ser>
          <c:idx val="1"/>
          <c:order val="1"/>
          <c:tx>
            <c:v>Ctrl</c:v>
          </c:tx>
          <c:spPr>
            <a:ln w="47625">
              <a:noFill/>
            </a:ln>
          </c:spPr>
          <c:marker>
            <c:symbol val="square"/>
            <c:size val="12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Sheet1!$A$62:$H$62</c:f>
              <c:numCache>
                <c:formatCode>General</c:formatCode>
                <c:ptCount val="8"/>
                <c:pt idx="0">
                  <c:v>0</c:v>
                </c:pt>
                <c:pt idx="1">
                  <c:v>1.7</c:v>
                </c:pt>
                <c:pt idx="2">
                  <c:v>3.4</c:v>
                </c:pt>
                <c:pt idx="3">
                  <c:v>5.0999999999999996</c:v>
                </c:pt>
                <c:pt idx="4">
                  <c:v>6.8</c:v>
                </c:pt>
                <c:pt idx="5">
                  <c:v>8.5</c:v>
                </c:pt>
                <c:pt idx="6">
                  <c:v>10.199999999999999</c:v>
                </c:pt>
                <c:pt idx="7">
                  <c:v>27.2</c:v>
                </c:pt>
              </c:numCache>
            </c:numRef>
          </c:xVal>
          <c:yVal>
            <c:numRef>
              <c:f>Sheet1!$A$54:$H$54</c:f>
              <c:numCache>
                <c:formatCode>0.00%</c:formatCode>
                <c:ptCount val="8"/>
                <c:pt idx="0">
                  <c:v>0</c:v>
                </c:pt>
                <c:pt idx="1">
                  <c:v>2.89182298999279E-2</c:v>
                </c:pt>
                <c:pt idx="2">
                  <c:v>6.2402496099844003E-2</c:v>
                </c:pt>
                <c:pt idx="3">
                  <c:v>8.8280506830029207E-2</c:v>
                </c:pt>
                <c:pt idx="4">
                  <c:v>0.121768578060195</c:v>
                </c:pt>
                <c:pt idx="5">
                  <c:v>0.11415471252996499</c:v>
                </c:pt>
                <c:pt idx="6">
                  <c:v>0.165903123929835</c:v>
                </c:pt>
                <c:pt idx="7">
                  <c:v>6.6972337430082393E-2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EB-470E-AA1F-C4072A009719}"/>
            </c:ext>
          </c:extLst>
        </c:ser>
        <c:ser>
          <c:idx val="0"/>
          <c:order val="0"/>
          <c:tx>
            <c:v>Exp</c:v>
          </c:tx>
          <c:spPr>
            <a:ln w="47625">
              <a:noFill/>
            </a:ln>
          </c:spPr>
          <c:marker>
            <c:symbol val="diamond"/>
            <c:size val="15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Sheet1!$A$62:$H$62</c:f>
              <c:numCache>
                <c:formatCode>General</c:formatCode>
                <c:ptCount val="8"/>
                <c:pt idx="0">
                  <c:v>0</c:v>
                </c:pt>
                <c:pt idx="1">
                  <c:v>1.7</c:v>
                </c:pt>
                <c:pt idx="2">
                  <c:v>3.4</c:v>
                </c:pt>
                <c:pt idx="3">
                  <c:v>5.0999999999999996</c:v>
                </c:pt>
                <c:pt idx="4">
                  <c:v>6.8</c:v>
                </c:pt>
                <c:pt idx="5">
                  <c:v>8.5</c:v>
                </c:pt>
                <c:pt idx="6">
                  <c:v>10.199999999999999</c:v>
                </c:pt>
                <c:pt idx="7">
                  <c:v>27.2</c:v>
                </c:pt>
              </c:numCache>
            </c:numRef>
          </c:xVal>
          <c:yVal>
            <c:numRef>
              <c:f>Sheet1!$A$51:$H$51</c:f>
              <c:numCache>
                <c:formatCode>0.00%</c:formatCode>
                <c:ptCount val="8"/>
                <c:pt idx="0">
                  <c:v>0</c:v>
                </c:pt>
                <c:pt idx="1">
                  <c:v>0.124648560503824</c:v>
                </c:pt>
                <c:pt idx="2">
                  <c:v>0.168697986954566</c:v>
                </c:pt>
                <c:pt idx="3">
                  <c:v>0.174321018893387</c:v>
                </c:pt>
                <c:pt idx="4">
                  <c:v>0.210870726495726</c:v>
                </c:pt>
                <c:pt idx="5">
                  <c:v>0.21649610136452199</c:v>
                </c:pt>
                <c:pt idx="6">
                  <c:v>0.225867821262558</c:v>
                </c:pt>
                <c:pt idx="7">
                  <c:v>0.23711388514020099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EB-470E-AA1F-C4072A009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38128"/>
        <c:axId val="325136952"/>
      </c:scatterChart>
      <c:valAx>
        <c:axId val="32513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Cocaine Concentration (</a:t>
                </a:r>
                <a:r>
                  <a:rPr lang="el-GR" sz="1800" dirty="0"/>
                  <a:t>μ</a:t>
                </a:r>
                <a:r>
                  <a:rPr lang="en-US" sz="1800" dirty="0"/>
                  <a:t>g/mL)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25136952"/>
        <c:crosses val="autoZero"/>
        <c:crossBetween val="midCat"/>
        <c:majorUnit val="5"/>
      </c:valAx>
      <c:valAx>
        <c:axId val="325136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Increase from </a:t>
                </a:r>
                <a:r>
                  <a:rPr lang="en-US" dirty="0" smtClean="0"/>
                  <a:t>Baseline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11578307660515599"/>
              <c:y val="9.9464574723559407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325138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638509635190902"/>
          <c:y val="0.26532099775562201"/>
          <c:w val="8.2882113108206895E-2"/>
          <c:h val="0.261047029928789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A2E3A-831C-B247-95C1-E12CC62C43CF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DB008-80B3-3D4F-AB36-FBABCAD0F515}">
      <dgm:prSet phldrT="[Text]"/>
      <dgm:spPr/>
      <dgm:t>
        <a:bodyPr/>
        <a:lstStyle/>
        <a:p>
          <a:r>
            <a:rPr lang="en-US" dirty="0" smtClean="0"/>
            <a:t>Pharmacy</a:t>
          </a:r>
          <a:endParaRPr lang="en-US" dirty="0"/>
        </a:p>
      </dgm:t>
    </dgm:pt>
    <dgm:pt modelId="{030E91D9-9B64-7B44-A7A0-C118C0652441}" type="parTrans" cxnId="{A778D336-C428-D34D-BC0B-7E1210EA6D46}">
      <dgm:prSet/>
      <dgm:spPr/>
      <dgm:t>
        <a:bodyPr/>
        <a:lstStyle/>
        <a:p>
          <a:endParaRPr lang="en-US"/>
        </a:p>
      </dgm:t>
    </dgm:pt>
    <dgm:pt modelId="{F61AA06C-A0E5-A043-8D41-372F26658DF1}" type="sibTrans" cxnId="{A778D336-C428-D34D-BC0B-7E1210EA6D46}">
      <dgm:prSet/>
      <dgm:spPr/>
      <dgm:t>
        <a:bodyPr/>
        <a:lstStyle/>
        <a:p>
          <a:endParaRPr lang="en-US"/>
        </a:p>
      </dgm:t>
    </dgm:pt>
    <dgm:pt modelId="{4BE33997-F268-704E-BF80-6A86735E431A}">
      <dgm:prSet phldrT="[Text]"/>
      <dgm:spPr/>
      <dgm:t>
        <a:bodyPr/>
        <a:lstStyle/>
        <a:p>
          <a:r>
            <a:rPr lang="en-US" dirty="0" smtClean="0"/>
            <a:t>Require financial assistance or payment</a:t>
          </a:r>
          <a:endParaRPr lang="en-US" dirty="0"/>
        </a:p>
      </dgm:t>
    </dgm:pt>
    <dgm:pt modelId="{9C18D293-EF5E-8146-ADD9-80C96721B114}" type="parTrans" cxnId="{726C3A70-A3EE-0C4D-98FA-4DF75B28E59F}">
      <dgm:prSet/>
      <dgm:spPr/>
      <dgm:t>
        <a:bodyPr/>
        <a:lstStyle/>
        <a:p>
          <a:endParaRPr lang="en-US"/>
        </a:p>
      </dgm:t>
    </dgm:pt>
    <dgm:pt modelId="{FCB35D3F-AC58-E84F-897A-207BF1DDDF46}" type="sibTrans" cxnId="{726C3A70-A3EE-0C4D-98FA-4DF75B28E59F}">
      <dgm:prSet/>
      <dgm:spPr/>
      <dgm:t>
        <a:bodyPr/>
        <a:lstStyle/>
        <a:p>
          <a:endParaRPr lang="en-US"/>
        </a:p>
      </dgm:t>
    </dgm:pt>
    <dgm:pt modelId="{4B874E6E-960A-BC4B-B15B-856B07ED81D1}">
      <dgm:prSet phldrT="[Text]"/>
      <dgm:spPr/>
      <dgm:t>
        <a:bodyPr/>
        <a:lstStyle/>
        <a:p>
          <a:r>
            <a:rPr lang="en-US" dirty="0" smtClean="0"/>
            <a:t>Incentivize their patients to use system</a:t>
          </a:r>
          <a:endParaRPr lang="en-US" dirty="0"/>
        </a:p>
      </dgm:t>
    </dgm:pt>
    <dgm:pt modelId="{CF9E78D2-867D-594E-A944-B05152EDD5E0}" type="parTrans" cxnId="{8F905AF5-773D-6448-8DDC-1B72FBAE91C3}">
      <dgm:prSet/>
      <dgm:spPr/>
      <dgm:t>
        <a:bodyPr/>
        <a:lstStyle/>
        <a:p>
          <a:endParaRPr lang="en-US"/>
        </a:p>
      </dgm:t>
    </dgm:pt>
    <dgm:pt modelId="{CCF8CC68-FAD1-1B4B-9875-23DBF76DB724}" type="sibTrans" cxnId="{8F905AF5-773D-6448-8DDC-1B72FBAE91C3}">
      <dgm:prSet/>
      <dgm:spPr/>
      <dgm:t>
        <a:bodyPr/>
        <a:lstStyle/>
        <a:p>
          <a:endParaRPr lang="en-US"/>
        </a:p>
      </dgm:t>
    </dgm:pt>
    <dgm:pt modelId="{AD2E4468-D8AD-2343-B414-6E4CBF6BBAC5}">
      <dgm:prSet phldrT="[Text]"/>
      <dgm:spPr/>
      <dgm:t>
        <a:bodyPr/>
        <a:lstStyle/>
        <a:p>
          <a:r>
            <a:rPr lang="en-US" dirty="0" smtClean="0"/>
            <a:t>Financial Incentives</a:t>
          </a:r>
          <a:endParaRPr lang="en-US" dirty="0"/>
        </a:p>
      </dgm:t>
    </dgm:pt>
    <dgm:pt modelId="{2A2D78E8-11F2-8C4B-8D4B-C8DDE466FD2B}" type="parTrans" cxnId="{4C1165D6-6B2A-3B46-9F9F-B1AA31134D6A}">
      <dgm:prSet/>
      <dgm:spPr/>
      <dgm:t>
        <a:bodyPr/>
        <a:lstStyle/>
        <a:p>
          <a:endParaRPr lang="en-US"/>
        </a:p>
      </dgm:t>
    </dgm:pt>
    <dgm:pt modelId="{BE726170-1305-0F4F-B8C5-F0D7338860B9}" type="sibTrans" cxnId="{4C1165D6-6B2A-3B46-9F9F-B1AA31134D6A}">
      <dgm:prSet/>
      <dgm:spPr/>
      <dgm:t>
        <a:bodyPr/>
        <a:lstStyle/>
        <a:p>
          <a:endParaRPr lang="en-US"/>
        </a:p>
      </dgm:t>
    </dgm:pt>
    <dgm:pt modelId="{8300397E-AF60-AD44-A0BC-A4B8116BAB67}">
      <dgm:prSet phldrT="[Text]"/>
      <dgm:spPr/>
      <dgm:t>
        <a:bodyPr/>
        <a:lstStyle/>
        <a:p>
          <a:r>
            <a:rPr lang="en-US" dirty="0" smtClean="0"/>
            <a:t>PPT (Pay per tablet) model</a:t>
          </a:r>
          <a:endParaRPr lang="en-US" dirty="0"/>
        </a:p>
      </dgm:t>
    </dgm:pt>
    <dgm:pt modelId="{D05CC8FE-4918-B64B-BEB3-2244F129466F}" type="parTrans" cxnId="{C53F64FA-2FE4-724E-9562-5595B7CD9310}">
      <dgm:prSet/>
      <dgm:spPr/>
      <dgm:t>
        <a:bodyPr/>
        <a:lstStyle/>
        <a:p>
          <a:endParaRPr lang="en-US"/>
        </a:p>
      </dgm:t>
    </dgm:pt>
    <dgm:pt modelId="{FD5DDD92-DCB6-2A42-98F7-973677CCAC57}" type="sibTrans" cxnId="{C53F64FA-2FE4-724E-9562-5595B7CD9310}">
      <dgm:prSet/>
      <dgm:spPr/>
      <dgm:t>
        <a:bodyPr/>
        <a:lstStyle/>
        <a:p>
          <a:endParaRPr lang="en-US"/>
        </a:p>
      </dgm:t>
    </dgm:pt>
    <dgm:pt modelId="{3DEFF648-7C2D-2948-8531-2A1D18AE487A}">
      <dgm:prSet phldrT="[Text]"/>
      <dgm:spPr/>
      <dgm:t>
        <a:bodyPr/>
        <a:lstStyle/>
        <a:p>
          <a:r>
            <a:rPr lang="en-US" dirty="0" smtClean="0"/>
            <a:t>Matching funds?</a:t>
          </a:r>
          <a:endParaRPr lang="en-US" dirty="0"/>
        </a:p>
      </dgm:t>
    </dgm:pt>
    <dgm:pt modelId="{1C6BAAC0-5941-1943-8F0D-C9091BB4A0C6}" type="parTrans" cxnId="{586A8B63-A06F-F44E-BAD8-52D514E93E67}">
      <dgm:prSet/>
      <dgm:spPr/>
      <dgm:t>
        <a:bodyPr/>
        <a:lstStyle/>
        <a:p>
          <a:endParaRPr lang="en-US"/>
        </a:p>
      </dgm:t>
    </dgm:pt>
    <dgm:pt modelId="{16934F16-E2C2-A64C-85CF-D63DA897230B}" type="sibTrans" cxnId="{586A8B63-A06F-F44E-BAD8-52D514E93E67}">
      <dgm:prSet/>
      <dgm:spPr/>
      <dgm:t>
        <a:bodyPr/>
        <a:lstStyle/>
        <a:p>
          <a:endParaRPr lang="en-US"/>
        </a:p>
      </dgm:t>
    </dgm:pt>
    <dgm:pt modelId="{074D0684-5E41-2341-AC4B-0B01D13874D9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21837F53-5F6E-754A-9CFF-95683E7D1E61}" type="parTrans" cxnId="{451082A1-85B8-0147-9AEA-6C6ED7686CE4}">
      <dgm:prSet/>
      <dgm:spPr/>
      <dgm:t>
        <a:bodyPr/>
        <a:lstStyle/>
        <a:p>
          <a:endParaRPr lang="en-US"/>
        </a:p>
      </dgm:t>
    </dgm:pt>
    <dgm:pt modelId="{7132C1C8-4DE7-1C45-A056-B849D097B27F}" type="sibTrans" cxnId="{451082A1-85B8-0147-9AEA-6C6ED7686CE4}">
      <dgm:prSet/>
      <dgm:spPr/>
      <dgm:t>
        <a:bodyPr/>
        <a:lstStyle/>
        <a:p>
          <a:endParaRPr lang="en-US"/>
        </a:p>
      </dgm:t>
    </dgm:pt>
    <dgm:pt modelId="{4C8EBF0F-0776-0E46-BACB-807F7B605739}">
      <dgm:prSet phldrT="[Text]"/>
      <dgm:spPr/>
      <dgm:t>
        <a:bodyPr/>
        <a:lstStyle/>
        <a:p>
          <a:r>
            <a:rPr lang="en-US" dirty="0" smtClean="0"/>
            <a:t>100% image capture device for returns</a:t>
          </a:r>
          <a:endParaRPr lang="en-US" dirty="0"/>
        </a:p>
      </dgm:t>
    </dgm:pt>
    <dgm:pt modelId="{D41C8497-6CA8-1D4C-B2B2-D88731E555B0}" type="parTrans" cxnId="{6B56EC8C-935D-2B4F-9CAD-986DBFDE5D56}">
      <dgm:prSet/>
      <dgm:spPr/>
      <dgm:t>
        <a:bodyPr/>
        <a:lstStyle/>
        <a:p>
          <a:endParaRPr lang="en-US"/>
        </a:p>
      </dgm:t>
    </dgm:pt>
    <dgm:pt modelId="{434A7EE2-359A-174E-9B66-64BDB17CD6B7}" type="sibTrans" cxnId="{6B56EC8C-935D-2B4F-9CAD-986DBFDE5D56}">
      <dgm:prSet/>
      <dgm:spPr/>
      <dgm:t>
        <a:bodyPr/>
        <a:lstStyle/>
        <a:p>
          <a:endParaRPr lang="en-US"/>
        </a:p>
      </dgm:t>
    </dgm:pt>
    <dgm:pt modelId="{0107F464-A7EB-EE4B-B78E-6B430D2A9B60}">
      <dgm:prSet phldrT="[Text]"/>
      <dgm:spPr/>
      <dgm:t>
        <a:bodyPr/>
        <a:lstStyle/>
        <a:p>
          <a:r>
            <a:rPr lang="en-US" smtClean="0"/>
            <a:t>Anonymity, large data available, access, real time</a:t>
          </a:r>
          <a:endParaRPr lang="en-US" dirty="0"/>
        </a:p>
      </dgm:t>
    </dgm:pt>
    <dgm:pt modelId="{C859CAD5-BD7A-114D-9177-F57BBDE2B758}" type="parTrans" cxnId="{D6DB6614-F0AF-E447-8ACB-C549877520E1}">
      <dgm:prSet/>
      <dgm:spPr/>
      <dgm:t>
        <a:bodyPr/>
        <a:lstStyle/>
        <a:p>
          <a:endParaRPr lang="en-US"/>
        </a:p>
      </dgm:t>
    </dgm:pt>
    <dgm:pt modelId="{C8A8F66F-26A5-A541-BF4E-2EBE0394E402}" type="sibTrans" cxnId="{D6DB6614-F0AF-E447-8ACB-C549877520E1}">
      <dgm:prSet/>
      <dgm:spPr/>
      <dgm:t>
        <a:bodyPr/>
        <a:lstStyle/>
        <a:p>
          <a:pPr rtl="0"/>
          <a:endParaRPr lang="en-US"/>
        </a:p>
      </dgm:t>
    </dgm:pt>
    <dgm:pt modelId="{2D1553C3-B12C-A345-A475-C559A2E4372C}" type="pres">
      <dgm:prSet presAssocID="{5B5A2E3A-831C-B247-95C1-E12CC62C43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E7339B-BC41-5B49-874A-540E96DFFFA4}" type="pres">
      <dgm:prSet presAssocID="{978DB008-80B3-3D4F-AB36-FBABCAD0F515}" presName="compNode" presStyleCnt="0"/>
      <dgm:spPr/>
    </dgm:pt>
    <dgm:pt modelId="{2C45FAEB-AEE0-084D-B3EC-85A564FC2942}" type="pres">
      <dgm:prSet presAssocID="{978DB008-80B3-3D4F-AB36-FBABCAD0F515}" presName="aNode" presStyleLbl="bgShp" presStyleIdx="0" presStyleCnt="3"/>
      <dgm:spPr/>
      <dgm:t>
        <a:bodyPr/>
        <a:lstStyle/>
        <a:p>
          <a:endParaRPr lang="en-US"/>
        </a:p>
      </dgm:t>
    </dgm:pt>
    <dgm:pt modelId="{D51F3940-E04E-E44D-B693-FA153BBC2330}" type="pres">
      <dgm:prSet presAssocID="{978DB008-80B3-3D4F-AB36-FBABCAD0F515}" presName="textNode" presStyleLbl="bgShp" presStyleIdx="0" presStyleCnt="3"/>
      <dgm:spPr/>
      <dgm:t>
        <a:bodyPr/>
        <a:lstStyle/>
        <a:p>
          <a:endParaRPr lang="en-US"/>
        </a:p>
      </dgm:t>
    </dgm:pt>
    <dgm:pt modelId="{0DC9FACF-1C5B-5D40-ACBF-7A0C0768A4FC}" type="pres">
      <dgm:prSet presAssocID="{978DB008-80B3-3D4F-AB36-FBABCAD0F515}" presName="compChildNode" presStyleCnt="0"/>
      <dgm:spPr/>
    </dgm:pt>
    <dgm:pt modelId="{E015DF96-0889-9040-9A10-141DC029FC7C}" type="pres">
      <dgm:prSet presAssocID="{978DB008-80B3-3D4F-AB36-FBABCAD0F515}" presName="theInnerList" presStyleCnt="0"/>
      <dgm:spPr/>
    </dgm:pt>
    <dgm:pt modelId="{5860CAE8-2AB5-8D4D-B360-EC0FC9DAA242}" type="pres">
      <dgm:prSet presAssocID="{4BE33997-F268-704E-BF80-6A86735E431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7FDBC-846B-754E-AC29-2D0E63BAE4B5}" type="pres">
      <dgm:prSet presAssocID="{4BE33997-F268-704E-BF80-6A86735E431A}" presName="aSpace2" presStyleCnt="0"/>
      <dgm:spPr/>
    </dgm:pt>
    <dgm:pt modelId="{E189E6CD-0B2B-A847-A6BC-645ADEBDA8C5}" type="pres">
      <dgm:prSet presAssocID="{4B874E6E-960A-BC4B-B15B-856B07ED81D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D193E-CA2F-3F45-AF5C-78B71DCE6FA6}" type="pres">
      <dgm:prSet presAssocID="{978DB008-80B3-3D4F-AB36-FBABCAD0F515}" presName="aSpace" presStyleCnt="0"/>
      <dgm:spPr/>
    </dgm:pt>
    <dgm:pt modelId="{C24E1EF0-5C39-3A4E-8DEC-3625A717B20E}" type="pres">
      <dgm:prSet presAssocID="{AD2E4468-D8AD-2343-B414-6E4CBF6BBAC5}" presName="compNode" presStyleCnt="0"/>
      <dgm:spPr/>
    </dgm:pt>
    <dgm:pt modelId="{13157899-CDB1-5D45-9B34-EB8C86A2A429}" type="pres">
      <dgm:prSet presAssocID="{AD2E4468-D8AD-2343-B414-6E4CBF6BBAC5}" presName="aNode" presStyleLbl="bgShp" presStyleIdx="1" presStyleCnt="3"/>
      <dgm:spPr/>
      <dgm:t>
        <a:bodyPr/>
        <a:lstStyle/>
        <a:p>
          <a:endParaRPr lang="en-US"/>
        </a:p>
      </dgm:t>
    </dgm:pt>
    <dgm:pt modelId="{41F15B78-7AC9-884B-91CB-394112925286}" type="pres">
      <dgm:prSet presAssocID="{AD2E4468-D8AD-2343-B414-6E4CBF6BBAC5}" presName="textNode" presStyleLbl="bgShp" presStyleIdx="1" presStyleCnt="3"/>
      <dgm:spPr/>
      <dgm:t>
        <a:bodyPr/>
        <a:lstStyle/>
        <a:p>
          <a:endParaRPr lang="en-US"/>
        </a:p>
      </dgm:t>
    </dgm:pt>
    <dgm:pt modelId="{1AF8D232-0422-DA42-9A31-EC97DE695AFB}" type="pres">
      <dgm:prSet presAssocID="{AD2E4468-D8AD-2343-B414-6E4CBF6BBAC5}" presName="compChildNode" presStyleCnt="0"/>
      <dgm:spPr/>
    </dgm:pt>
    <dgm:pt modelId="{39424E9D-7159-8F46-8C2A-D66C6A579A86}" type="pres">
      <dgm:prSet presAssocID="{AD2E4468-D8AD-2343-B414-6E4CBF6BBAC5}" presName="theInnerList" presStyleCnt="0"/>
      <dgm:spPr/>
    </dgm:pt>
    <dgm:pt modelId="{82697E39-A62D-2A4E-8392-19808011D9D7}" type="pres">
      <dgm:prSet presAssocID="{8300397E-AF60-AD44-A0BC-A4B8116BAB6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C579-A271-2245-8AEA-4936E25EBF98}" type="pres">
      <dgm:prSet presAssocID="{8300397E-AF60-AD44-A0BC-A4B8116BAB67}" presName="aSpace2" presStyleCnt="0"/>
      <dgm:spPr/>
    </dgm:pt>
    <dgm:pt modelId="{E14360FA-DB90-9241-9B69-9ABD9B9C4908}" type="pres">
      <dgm:prSet presAssocID="{3DEFF648-7C2D-2948-8531-2A1D18AE487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E36A1-B408-8C4F-AAF2-6F6D1D63B11F}" type="pres">
      <dgm:prSet presAssocID="{AD2E4468-D8AD-2343-B414-6E4CBF6BBAC5}" presName="aSpace" presStyleCnt="0"/>
      <dgm:spPr/>
    </dgm:pt>
    <dgm:pt modelId="{BCBBCD13-8942-7242-BA51-63744C652B2E}" type="pres">
      <dgm:prSet presAssocID="{074D0684-5E41-2341-AC4B-0B01D13874D9}" presName="compNode" presStyleCnt="0"/>
      <dgm:spPr/>
    </dgm:pt>
    <dgm:pt modelId="{FF6E7D24-D6CB-034B-93DC-1525465D7B9A}" type="pres">
      <dgm:prSet presAssocID="{074D0684-5E41-2341-AC4B-0B01D13874D9}" presName="aNode" presStyleLbl="bgShp" presStyleIdx="2" presStyleCnt="3"/>
      <dgm:spPr/>
      <dgm:t>
        <a:bodyPr/>
        <a:lstStyle/>
        <a:p>
          <a:endParaRPr lang="en-US"/>
        </a:p>
      </dgm:t>
    </dgm:pt>
    <dgm:pt modelId="{DDEC1F13-EA84-7D44-82ED-CCD77C394031}" type="pres">
      <dgm:prSet presAssocID="{074D0684-5E41-2341-AC4B-0B01D13874D9}" presName="textNode" presStyleLbl="bgShp" presStyleIdx="2" presStyleCnt="3"/>
      <dgm:spPr/>
      <dgm:t>
        <a:bodyPr/>
        <a:lstStyle/>
        <a:p>
          <a:endParaRPr lang="en-US"/>
        </a:p>
      </dgm:t>
    </dgm:pt>
    <dgm:pt modelId="{CFA35545-2857-E344-9C7B-02C6CDB8A1F1}" type="pres">
      <dgm:prSet presAssocID="{074D0684-5E41-2341-AC4B-0B01D13874D9}" presName="compChildNode" presStyleCnt="0"/>
      <dgm:spPr/>
    </dgm:pt>
    <dgm:pt modelId="{BD94F1A1-288D-9648-BCA6-D7AAC5CC18C3}" type="pres">
      <dgm:prSet presAssocID="{074D0684-5E41-2341-AC4B-0B01D13874D9}" presName="theInnerList" presStyleCnt="0"/>
      <dgm:spPr/>
    </dgm:pt>
    <dgm:pt modelId="{85F6DEC7-0B35-B640-BB41-E44FB66B0007}" type="pres">
      <dgm:prSet presAssocID="{4C8EBF0F-0776-0E46-BACB-807F7B605739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B0105-868D-D147-AA88-9777D15ADBBB}" type="pres">
      <dgm:prSet presAssocID="{4C8EBF0F-0776-0E46-BACB-807F7B605739}" presName="aSpace2" presStyleCnt="0"/>
      <dgm:spPr/>
    </dgm:pt>
    <dgm:pt modelId="{5013595E-2758-A945-9FF0-8EC0B3493A17}" type="pres">
      <dgm:prSet presAssocID="{0107F464-A7EB-EE4B-B78E-6B430D2A9B6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3FDC3A-D18D-A940-A71D-5034831BB620}" type="presOf" srcId="{5B5A2E3A-831C-B247-95C1-E12CC62C43CF}" destId="{2D1553C3-B12C-A345-A475-C559A2E4372C}" srcOrd="0" destOrd="0" presId="urn:microsoft.com/office/officeart/2005/8/layout/lProcess2"/>
    <dgm:cxn modelId="{451082A1-85B8-0147-9AEA-6C6ED7686CE4}" srcId="{5B5A2E3A-831C-B247-95C1-E12CC62C43CF}" destId="{074D0684-5E41-2341-AC4B-0B01D13874D9}" srcOrd="2" destOrd="0" parTransId="{21837F53-5F6E-754A-9CFF-95683E7D1E61}" sibTransId="{7132C1C8-4DE7-1C45-A056-B849D097B27F}"/>
    <dgm:cxn modelId="{A778D336-C428-D34D-BC0B-7E1210EA6D46}" srcId="{5B5A2E3A-831C-B247-95C1-E12CC62C43CF}" destId="{978DB008-80B3-3D4F-AB36-FBABCAD0F515}" srcOrd="0" destOrd="0" parTransId="{030E91D9-9B64-7B44-A7A0-C118C0652441}" sibTransId="{F61AA06C-A0E5-A043-8D41-372F26658DF1}"/>
    <dgm:cxn modelId="{D0A88E06-2DAC-ED4C-A364-E57BDA77A979}" type="presOf" srcId="{4B874E6E-960A-BC4B-B15B-856B07ED81D1}" destId="{E189E6CD-0B2B-A847-A6BC-645ADEBDA8C5}" srcOrd="0" destOrd="0" presId="urn:microsoft.com/office/officeart/2005/8/layout/lProcess2"/>
    <dgm:cxn modelId="{455799AB-684D-A547-A6EE-AEEE5E92E1D1}" type="presOf" srcId="{0107F464-A7EB-EE4B-B78E-6B430D2A9B60}" destId="{5013595E-2758-A945-9FF0-8EC0B3493A17}" srcOrd="0" destOrd="0" presId="urn:microsoft.com/office/officeart/2005/8/layout/lProcess2"/>
    <dgm:cxn modelId="{D6DB6614-F0AF-E447-8ACB-C549877520E1}" srcId="{074D0684-5E41-2341-AC4B-0B01D13874D9}" destId="{0107F464-A7EB-EE4B-B78E-6B430D2A9B60}" srcOrd="1" destOrd="0" parTransId="{C859CAD5-BD7A-114D-9177-F57BBDE2B758}" sibTransId="{C8A8F66F-26A5-A541-BF4E-2EBE0394E402}"/>
    <dgm:cxn modelId="{726C3A70-A3EE-0C4D-98FA-4DF75B28E59F}" srcId="{978DB008-80B3-3D4F-AB36-FBABCAD0F515}" destId="{4BE33997-F268-704E-BF80-6A86735E431A}" srcOrd="0" destOrd="0" parTransId="{9C18D293-EF5E-8146-ADD9-80C96721B114}" sibTransId="{FCB35D3F-AC58-E84F-897A-207BF1DDDF46}"/>
    <dgm:cxn modelId="{32C772E6-926D-AD45-8450-1E07FF3BF6EB}" type="presOf" srcId="{074D0684-5E41-2341-AC4B-0B01D13874D9}" destId="{DDEC1F13-EA84-7D44-82ED-CCD77C394031}" srcOrd="1" destOrd="0" presId="urn:microsoft.com/office/officeart/2005/8/layout/lProcess2"/>
    <dgm:cxn modelId="{33E62CF9-52AA-4741-8337-B33A49C599A0}" type="presOf" srcId="{3DEFF648-7C2D-2948-8531-2A1D18AE487A}" destId="{E14360FA-DB90-9241-9B69-9ABD9B9C4908}" srcOrd="0" destOrd="0" presId="urn:microsoft.com/office/officeart/2005/8/layout/lProcess2"/>
    <dgm:cxn modelId="{88AA72E4-2AB3-8349-8D5B-A54F1E6C83F1}" type="presOf" srcId="{4C8EBF0F-0776-0E46-BACB-807F7B605739}" destId="{85F6DEC7-0B35-B640-BB41-E44FB66B0007}" srcOrd="0" destOrd="0" presId="urn:microsoft.com/office/officeart/2005/8/layout/lProcess2"/>
    <dgm:cxn modelId="{9647E8B7-8EF4-704C-B6E0-AC2C03C93C06}" type="presOf" srcId="{AD2E4468-D8AD-2343-B414-6E4CBF6BBAC5}" destId="{13157899-CDB1-5D45-9B34-EB8C86A2A429}" srcOrd="0" destOrd="0" presId="urn:microsoft.com/office/officeart/2005/8/layout/lProcess2"/>
    <dgm:cxn modelId="{C53F64FA-2FE4-724E-9562-5595B7CD9310}" srcId="{AD2E4468-D8AD-2343-B414-6E4CBF6BBAC5}" destId="{8300397E-AF60-AD44-A0BC-A4B8116BAB67}" srcOrd="0" destOrd="0" parTransId="{D05CC8FE-4918-B64B-BEB3-2244F129466F}" sibTransId="{FD5DDD92-DCB6-2A42-98F7-973677CCAC57}"/>
    <dgm:cxn modelId="{84BC688C-9F9D-C141-8C16-C66098E2C5AA}" type="presOf" srcId="{978DB008-80B3-3D4F-AB36-FBABCAD0F515}" destId="{D51F3940-E04E-E44D-B693-FA153BBC2330}" srcOrd="1" destOrd="0" presId="urn:microsoft.com/office/officeart/2005/8/layout/lProcess2"/>
    <dgm:cxn modelId="{0CCCE033-F626-5B41-8A99-BFAA543E356D}" type="presOf" srcId="{8300397E-AF60-AD44-A0BC-A4B8116BAB67}" destId="{82697E39-A62D-2A4E-8392-19808011D9D7}" srcOrd="0" destOrd="0" presId="urn:microsoft.com/office/officeart/2005/8/layout/lProcess2"/>
    <dgm:cxn modelId="{13A73BB3-9417-1442-93E0-7072F49754D7}" type="presOf" srcId="{4BE33997-F268-704E-BF80-6A86735E431A}" destId="{5860CAE8-2AB5-8D4D-B360-EC0FC9DAA242}" srcOrd="0" destOrd="0" presId="urn:microsoft.com/office/officeart/2005/8/layout/lProcess2"/>
    <dgm:cxn modelId="{168C6AC4-513E-9145-8C34-175DA86C6AD7}" type="presOf" srcId="{AD2E4468-D8AD-2343-B414-6E4CBF6BBAC5}" destId="{41F15B78-7AC9-884B-91CB-394112925286}" srcOrd="1" destOrd="0" presId="urn:microsoft.com/office/officeart/2005/8/layout/lProcess2"/>
    <dgm:cxn modelId="{8F905AF5-773D-6448-8DDC-1B72FBAE91C3}" srcId="{978DB008-80B3-3D4F-AB36-FBABCAD0F515}" destId="{4B874E6E-960A-BC4B-B15B-856B07ED81D1}" srcOrd="1" destOrd="0" parTransId="{CF9E78D2-867D-594E-A944-B05152EDD5E0}" sibTransId="{CCF8CC68-FAD1-1B4B-9875-23DBF76DB724}"/>
    <dgm:cxn modelId="{F2E7C5DF-BDC9-8B46-9260-631E3A657FA6}" type="presOf" srcId="{978DB008-80B3-3D4F-AB36-FBABCAD0F515}" destId="{2C45FAEB-AEE0-084D-B3EC-85A564FC2942}" srcOrd="0" destOrd="0" presId="urn:microsoft.com/office/officeart/2005/8/layout/lProcess2"/>
    <dgm:cxn modelId="{586A8B63-A06F-F44E-BAD8-52D514E93E67}" srcId="{AD2E4468-D8AD-2343-B414-6E4CBF6BBAC5}" destId="{3DEFF648-7C2D-2948-8531-2A1D18AE487A}" srcOrd="1" destOrd="0" parTransId="{1C6BAAC0-5941-1943-8F0D-C9091BB4A0C6}" sibTransId="{16934F16-E2C2-A64C-85CF-D63DA897230B}"/>
    <dgm:cxn modelId="{FB611F02-35DC-AA4D-A7B6-DB8980E41702}" type="presOf" srcId="{074D0684-5E41-2341-AC4B-0B01D13874D9}" destId="{FF6E7D24-D6CB-034B-93DC-1525465D7B9A}" srcOrd="0" destOrd="0" presId="urn:microsoft.com/office/officeart/2005/8/layout/lProcess2"/>
    <dgm:cxn modelId="{6B56EC8C-935D-2B4F-9CAD-986DBFDE5D56}" srcId="{074D0684-5E41-2341-AC4B-0B01D13874D9}" destId="{4C8EBF0F-0776-0E46-BACB-807F7B605739}" srcOrd="0" destOrd="0" parTransId="{D41C8497-6CA8-1D4C-B2B2-D88731E555B0}" sibTransId="{434A7EE2-359A-174E-9B66-64BDB17CD6B7}"/>
    <dgm:cxn modelId="{4C1165D6-6B2A-3B46-9F9F-B1AA31134D6A}" srcId="{5B5A2E3A-831C-B247-95C1-E12CC62C43CF}" destId="{AD2E4468-D8AD-2343-B414-6E4CBF6BBAC5}" srcOrd="1" destOrd="0" parTransId="{2A2D78E8-11F2-8C4B-8D4B-C8DDE466FD2B}" sibTransId="{BE726170-1305-0F4F-B8C5-F0D7338860B9}"/>
    <dgm:cxn modelId="{B0647112-CAAD-2447-99B9-E7978E13147D}" type="presParOf" srcId="{2D1553C3-B12C-A345-A475-C559A2E4372C}" destId="{53E7339B-BC41-5B49-874A-540E96DFFFA4}" srcOrd="0" destOrd="0" presId="urn:microsoft.com/office/officeart/2005/8/layout/lProcess2"/>
    <dgm:cxn modelId="{720EAB92-BAE9-E347-919A-E4B1B027362D}" type="presParOf" srcId="{53E7339B-BC41-5B49-874A-540E96DFFFA4}" destId="{2C45FAEB-AEE0-084D-B3EC-85A564FC2942}" srcOrd="0" destOrd="0" presId="urn:microsoft.com/office/officeart/2005/8/layout/lProcess2"/>
    <dgm:cxn modelId="{39206EE6-20EC-D840-8949-6EE088FB2546}" type="presParOf" srcId="{53E7339B-BC41-5B49-874A-540E96DFFFA4}" destId="{D51F3940-E04E-E44D-B693-FA153BBC2330}" srcOrd="1" destOrd="0" presId="urn:microsoft.com/office/officeart/2005/8/layout/lProcess2"/>
    <dgm:cxn modelId="{AFC9FB52-4B49-A043-BA4A-A06670273AE7}" type="presParOf" srcId="{53E7339B-BC41-5B49-874A-540E96DFFFA4}" destId="{0DC9FACF-1C5B-5D40-ACBF-7A0C0768A4FC}" srcOrd="2" destOrd="0" presId="urn:microsoft.com/office/officeart/2005/8/layout/lProcess2"/>
    <dgm:cxn modelId="{9F16F65A-52A8-3F4E-A008-C6E61DBC9599}" type="presParOf" srcId="{0DC9FACF-1C5B-5D40-ACBF-7A0C0768A4FC}" destId="{E015DF96-0889-9040-9A10-141DC029FC7C}" srcOrd="0" destOrd="0" presId="urn:microsoft.com/office/officeart/2005/8/layout/lProcess2"/>
    <dgm:cxn modelId="{8FE34093-ACFC-5D45-B741-09E916B56D1D}" type="presParOf" srcId="{E015DF96-0889-9040-9A10-141DC029FC7C}" destId="{5860CAE8-2AB5-8D4D-B360-EC0FC9DAA242}" srcOrd="0" destOrd="0" presId="urn:microsoft.com/office/officeart/2005/8/layout/lProcess2"/>
    <dgm:cxn modelId="{ED0D6AE4-F49A-5F49-8098-20ED46A5B9A3}" type="presParOf" srcId="{E015DF96-0889-9040-9A10-141DC029FC7C}" destId="{7207FDBC-846B-754E-AC29-2D0E63BAE4B5}" srcOrd="1" destOrd="0" presId="urn:microsoft.com/office/officeart/2005/8/layout/lProcess2"/>
    <dgm:cxn modelId="{1269CD19-A142-B341-A282-B2A3D8719BBF}" type="presParOf" srcId="{E015DF96-0889-9040-9A10-141DC029FC7C}" destId="{E189E6CD-0B2B-A847-A6BC-645ADEBDA8C5}" srcOrd="2" destOrd="0" presId="urn:microsoft.com/office/officeart/2005/8/layout/lProcess2"/>
    <dgm:cxn modelId="{587FF3FF-9596-9446-8541-364EA57FB944}" type="presParOf" srcId="{2D1553C3-B12C-A345-A475-C559A2E4372C}" destId="{837D193E-CA2F-3F45-AF5C-78B71DCE6FA6}" srcOrd="1" destOrd="0" presId="urn:microsoft.com/office/officeart/2005/8/layout/lProcess2"/>
    <dgm:cxn modelId="{229A36CD-BD4C-AF46-82D4-1830C64A6101}" type="presParOf" srcId="{2D1553C3-B12C-A345-A475-C559A2E4372C}" destId="{C24E1EF0-5C39-3A4E-8DEC-3625A717B20E}" srcOrd="2" destOrd="0" presId="urn:microsoft.com/office/officeart/2005/8/layout/lProcess2"/>
    <dgm:cxn modelId="{F7BD32E0-AEF3-234F-8F0C-33611CB1961D}" type="presParOf" srcId="{C24E1EF0-5C39-3A4E-8DEC-3625A717B20E}" destId="{13157899-CDB1-5D45-9B34-EB8C86A2A429}" srcOrd="0" destOrd="0" presId="urn:microsoft.com/office/officeart/2005/8/layout/lProcess2"/>
    <dgm:cxn modelId="{D85461FD-8EEF-1F44-81DA-BCA23F06B414}" type="presParOf" srcId="{C24E1EF0-5C39-3A4E-8DEC-3625A717B20E}" destId="{41F15B78-7AC9-884B-91CB-394112925286}" srcOrd="1" destOrd="0" presId="urn:microsoft.com/office/officeart/2005/8/layout/lProcess2"/>
    <dgm:cxn modelId="{0A68B33A-18B2-5844-9581-07A2F32E4CB8}" type="presParOf" srcId="{C24E1EF0-5C39-3A4E-8DEC-3625A717B20E}" destId="{1AF8D232-0422-DA42-9A31-EC97DE695AFB}" srcOrd="2" destOrd="0" presId="urn:microsoft.com/office/officeart/2005/8/layout/lProcess2"/>
    <dgm:cxn modelId="{AE9FA890-9857-0F45-A142-2FC48B6CD9E5}" type="presParOf" srcId="{1AF8D232-0422-DA42-9A31-EC97DE695AFB}" destId="{39424E9D-7159-8F46-8C2A-D66C6A579A86}" srcOrd="0" destOrd="0" presId="urn:microsoft.com/office/officeart/2005/8/layout/lProcess2"/>
    <dgm:cxn modelId="{13AEE7AA-0EC0-8045-9A63-5439BD46C61C}" type="presParOf" srcId="{39424E9D-7159-8F46-8C2A-D66C6A579A86}" destId="{82697E39-A62D-2A4E-8392-19808011D9D7}" srcOrd="0" destOrd="0" presId="urn:microsoft.com/office/officeart/2005/8/layout/lProcess2"/>
    <dgm:cxn modelId="{8E5EF260-C2BC-7B4B-AA15-85B3A8C6D1FD}" type="presParOf" srcId="{39424E9D-7159-8F46-8C2A-D66C6A579A86}" destId="{75BDC579-A271-2245-8AEA-4936E25EBF98}" srcOrd="1" destOrd="0" presId="urn:microsoft.com/office/officeart/2005/8/layout/lProcess2"/>
    <dgm:cxn modelId="{E99B8205-D910-C947-84B6-3CA2144BC4E6}" type="presParOf" srcId="{39424E9D-7159-8F46-8C2A-D66C6A579A86}" destId="{E14360FA-DB90-9241-9B69-9ABD9B9C4908}" srcOrd="2" destOrd="0" presId="urn:microsoft.com/office/officeart/2005/8/layout/lProcess2"/>
    <dgm:cxn modelId="{73033BFF-E5E8-9D42-8DF1-8AA119B80BFF}" type="presParOf" srcId="{2D1553C3-B12C-A345-A475-C559A2E4372C}" destId="{FB3E36A1-B408-8C4F-AAF2-6F6D1D63B11F}" srcOrd="3" destOrd="0" presId="urn:microsoft.com/office/officeart/2005/8/layout/lProcess2"/>
    <dgm:cxn modelId="{31B6E844-F801-D74F-BF66-6C3E48663098}" type="presParOf" srcId="{2D1553C3-B12C-A345-A475-C559A2E4372C}" destId="{BCBBCD13-8942-7242-BA51-63744C652B2E}" srcOrd="4" destOrd="0" presId="urn:microsoft.com/office/officeart/2005/8/layout/lProcess2"/>
    <dgm:cxn modelId="{0987369E-53BC-F54D-BAB0-464FFB29EF65}" type="presParOf" srcId="{BCBBCD13-8942-7242-BA51-63744C652B2E}" destId="{FF6E7D24-D6CB-034B-93DC-1525465D7B9A}" srcOrd="0" destOrd="0" presId="urn:microsoft.com/office/officeart/2005/8/layout/lProcess2"/>
    <dgm:cxn modelId="{254FF86E-1472-A448-A23B-6699B263239F}" type="presParOf" srcId="{BCBBCD13-8942-7242-BA51-63744C652B2E}" destId="{DDEC1F13-EA84-7D44-82ED-CCD77C394031}" srcOrd="1" destOrd="0" presId="urn:microsoft.com/office/officeart/2005/8/layout/lProcess2"/>
    <dgm:cxn modelId="{E9D30EA4-B707-DE46-9A19-1F6E73C812DF}" type="presParOf" srcId="{BCBBCD13-8942-7242-BA51-63744C652B2E}" destId="{CFA35545-2857-E344-9C7B-02C6CDB8A1F1}" srcOrd="2" destOrd="0" presId="urn:microsoft.com/office/officeart/2005/8/layout/lProcess2"/>
    <dgm:cxn modelId="{E2FE6231-9251-814A-A439-C6FF7B62F543}" type="presParOf" srcId="{CFA35545-2857-E344-9C7B-02C6CDB8A1F1}" destId="{BD94F1A1-288D-9648-BCA6-D7AAC5CC18C3}" srcOrd="0" destOrd="0" presId="urn:microsoft.com/office/officeart/2005/8/layout/lProcess2"/>
    <dgm:cxn modelId="{F0B9A556-1154-634F-92D2-DCCA73BBF36A}" type="presParOf" srcId="{BD94F1A1-288D-9648-BCA6-D7AAC5CC18C3}" destId="{85F6DEC7-0B35-B640-BB41-E44FB66B0007}" srcOrd="0" destOrd="0" presId="urn:microsoft.com/office/officeart/2005/8/layout/lProcess2"/>
    <dgm:cxn modelId="{C69A0542-B7B3-8848-8F06-007DA4CFABC8}" type="presParOf" srcId="{BD94F1A1-288D-9648-BCA6-D7AAC5CC18C3}" destId="{28EB0105-868D-D147-AA88-9777D15ADBBB}" srcOrd="1" destOrd="0" presId="urn:microsoft.com/office/officeart/2005/8/layout/lProcess2"/>
    <dgm:cxn modelId="{5668ADD4-6FA3-BD44-8061-B5ECEA55D910}" type="presParOf" srcId="{BD94F1A1-288D-9648-BCA6-D7AAC5CC18C3}" destId="{5013595E-2758-A945-9FF0-8EC0B3493A1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DAA7E-05AA-486F-B118-7B26A6168A7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D0238C-2D3B-4F80-B5E1-69BE6486B3B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Phase I – Scope/Current State</a:t>
          </a:r>
          <a:endParaRPr lang="en-US" dirty="0"/>
        </a:p>
      </dgm:t>
    </dgm:pt>
    <dgm:pt modelId="{0D2BC0CD-F4F6-44DC-87C8-36DABFD16768}" type="parTrans" cxnId="{7026C877-895F-440A-818B-87F319A68AB9}">
      <dgm:prSet/>
      <dgm:spPr/>
      <dgm:t>
        <a:bodyPr/>
        <a:lstStyle/>
        <a:p>
          <a:endParaRPr lang="en-US"/>
        </a:p>
      </dgm:t>
    </dgm:pt>
    <dgm:pt modelId="{037994FC-21C6-4A3A-9A2D-F48A21D6890B}" type="sibTrans" cxnId="{7026C877-895F-440A-818B-87F319A68AB9}">
      <dgm:prSet/>
      <dgm:spPr/>
      <dgm:t>
        <a:bodyPr/>
        <a:lstStyle/>
        <a:p>
          <a:endParaRPr lang="en-US"/>
        </a:p>
      </dgm:t>
    </dgm:pt>
    <dgm:pt modelId="{2F250C87-661E-43A5-BFFF-62300E3FEF13}">
      <dgm:prSet phldrT="[Text]"/>
      <dgm:spPr/>
      <dgm:t>
        <a:bodyPr/>
        <a:lstStyle/>
        <a:p>
          <a:r>
            <a:rPr lang="en-US" dirty="0" smtClean="0"/>
            <a:t>Define success – targets, metrics</a:t>
          </a:r>
        </a:p>
        <a:p>
          <a:r>
            <a:rPr lang="en-US" dirty="0" smtClean="0"/>
            <a:t>Select regions</a:t>
          </a:r>
          <a:endParaRPr lang="en-US" dirty="0"/>
        </a:p>
      </dgm:t>
    </dgm:pt>
    <dgm:pt modelId="{248DB736-AC26-4825-A995-A75721C2F03E}" type="parTrans" cxnId="{0E275828-044F-4630-AEFC-318B0D3982AD}">
      <dgm:prSet/>
      <dgm:spPr/>
      <dgm:t>
        <a:bodyPr/>
        <a:lstStyle/>
        <a:p>
          <a:endParaRPr lang="en-US"/>
        </a:p>
      </dgm:t>
    </dgm:pt>
    <dgm:pt modelId="{51B1E4A3-C22B-460B-8528-8FDFF1506802}" type="sibTrans" cxnId="{0E275828-044F-4630-AEFC-318B0D3982AD}">
      <dgm:prSet/>
      <dgm:spPr/>
      <dgm:t>
        <a:bodyPr/>
        <a:lstStyle/>
        <a:p>
          <a:endParaRPr lang="en-US"/>
        </a:p>
      </dgm:t>
    </dgm:pt>
    <dgm:pt modelId="{F0FC98FF-2726-4A1A-93DE-1F3C2E035796}">
      <dgm:prSet phldrT="[Text]"/>
      <dgm:spPr/>
      <dgm:t>
        <a:bodyPr/>
        <a:lstStyle/>
        <a:p>
          <a:r>
            <a:rPr lang="en-US" dirty="0" smtClean="0"/>
            <a:t>Data – needs/analysis</a:t>
          </a:r>
        </a:p>
        <a:p>
          <a:r>
            <a:rPr lang="en-US" dirty="0" smtClean="0"/>
            <a:t>Funding team</a:t>
          </a:r>
          <a:endParaRPr lang="en-US" dirty="0"/>
        </a:p>
      </dgm:t>
    </dgm:pt>
    <dgm:pt modelId="{0B6C2CB4-4A52-4BCC-9645-E8C631C808DB}" type="parTrans" cxnId="{4F25D05C-B6A5-4712-9EBC-CFEC76FBC2C0}">
      <dgm:prSet/>
      <dgm:spPr/>
      <dgm:t>
        <a:bodyPr/>
        <a:lstStyle/>
        <a:p>
          <a:endParaRPr lang="en-US"/>
        </a:p>
      </dgm:t>
    </dgm:pt>
    <dgm:pt modelId="{814B3688-673F-4F13-A5DA-AFB090C022D3}" type="sibTrans" cxnId="{4F25D05C-B6A5-4712-9EBC-CFEC76FBC2C0}">
      <dgm:prSet/>
      <dgm:spPr/>
      <dgm:t>
        <a:bodyPr/>
        <a:lstStyle/>
        <a:p>
          <a:endParaRPr lang="en-US"/>
        </a:p>
      </dgm:t>
    </dgm:pt>
    <dgm:pt modelId="{6CD02050-411C-4BFB-A3EF-775D136B4A7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Phase II – Regional Prototyping</a:t>
          </a:r>
          <a:endParaRPr lang="en-US" dirty="0"/>
        </a:p>
      </dgm:t>
    </dgm:pt>
    <dgm:pt modelId="{F82EA9B3-1382-4E2E-A199-BBE1DD099575}" type="parTrans" cxnId="{C2295E91-86A1-4A89-ABF7-BF53C4297102}">
      <dgm:prSet/>
      <dgm:spPr/>
      <dgm:t>
        <a:bodyPr/>
        <a:lstStyle/>
        <a:p>
          <a:endParaRPr lang="en-US"/>
        </a:p>
      </dgm:t>
    </dgm:pt>
    <dgm:pt modelId="{2ED90A3B-2992-43CE-9F19-CD2ADA006BC3}" type="sibTrans" cxnId="{C2295E91-86A1-4A89-ABF7-BF53C4297102}">
      <dgm:prSet/>
      <dgm:spPr/>
      <dgm:t>
        <a:bodyPr/>
        <a:lstStyle/>
        <a:p>
          <a:endParaRPr lang="en-US"/>
        </a:p>
      </dgm:t>
    </dgm:pt>
    <dgm:pt modelId="{9ABB5F53-9C4E-4A65-88ED-18BBEDE09EF6}">
      <dgm:prSet phldrT="[Text]"/>
      <dgm:spPr/>
      <dgm:t>
        <a:bodyPr/>
        <a:lstStyle/>
        <a:p>
          <a:r>
            <a:rPr lang="en-US" dirty="0" smtClean="0"/>
            <a:t>Strategic Doing</a:t>
          </a:r>
        </a:p>
        <a:p>
          <a:r>
            <a:rPr lang="en-US" dirty="0" smtClean="0"/>
            <a:t>ID/alignment of resources</a:t>
          </a:r>
          <a:endParaRPr lang="en-US" dirty="0"/>
        </a:p>
      </dgm:t>
    </dgm:pt>
    <dgm:pt modelId="{F4F30433-FD01-4D66-9E66-49B81D807CDE}" type="parTrans" cxnId="{54E3327D-77A4-48BD-B73D-3801990769FA}">
      <dgm:prSet/>
      <dgm:spPr/>
      <dgm:t>
        <a:bodyPr/>
        <a:lstStyle/>
        <a:p>
          <a:endParaRPr lang="en-US"/>
        </a:p>
      </dgm:t>
    </dgm:pt>
    <dgm:pt modelId="{84EBF17C-F575-4692-B69B-12935342B199}" type="sibTrans" cxnId="{54E3327D-77A4-48BD-B73D-3801990769FA}">
      <dgm:prSet/>
      <dgm:spPr/>
      <dgm:t>
        <a:bodyPr/>
        <a:lstStyle/>
        <a:p>
          <a:endParaRPr lang="en-US"/>
        </a:p>
      </dgm:t>
    </dgm:pt>
    <dgm:pt modelId="{0C57A93F-F9F5-4FE1-B14B-C6EED56F8964}">
      <dgm:prSet phldrT="[Text]"/>
      <dgm:spPr/>
      <dgm:t>
        <a:bodyPr/>
        <a:lstStyle/>
        <a:p>
          <a:r>
            <a:rPr lang="en-US" dirty="0" smtClean="0"/>
            <a:t>Regional action plans</a:t>
          </a:r>
        </a:p>
        <a:p>
          <a:r>
            <a:rPr lang="en-US" dirty="0" smtClean="0"/>
            <a:t>Implementation – lean and other</a:t>
          </a:r>
          <a:endParaRPr lang="en-US" dirty="0"/>
        </a:p>
      </dgm:t>
    </dgm:pt>
    <dgm:pt modelId="{59F04E52-3144-48E6-A1DF-988CA6B63CCD}" type="parTrans" cxnId="{E144FB77-8F21-421B-84B3-26CFB5AEC163}">
      <dgm:prSet/>
      <dgm:spPr/>
      <dgm:t>
        <a:bodyPr/>
        <a:lstStyle/>
        <a:p>
          <a:endParaRPr lang="en-US"/>
        </a:p>
      </dgm:t>
    </dgm:pt>
    <dgm:pt modelId="{1E5A702A-C833-4278-B619-63876541197F}" type="sibTrans" cxnId="{E144FB77-8F21-421B-84B3-26CFB5AEC163}">
      <dgm:prSet/>
      <dgm:spPr/>
      <dgm:t>
        <a:bodyPr/>
        <a:lstStyle/>
        <a:p>
          <a:endParaRPr lang="en-US"/>
        </a:p>
      </dgm:t>
    </dgm:pt>
    <dgm:pt modelId="{D3F39E53-22DB-4B1E-B707-028884029E7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Phase III – Deployment/Scale</a:t>
          </a:r>
          <a:endParaRPr lang="en-US" dirty="0"/>
        </a:p>
      </dgm:t>
    </dgm:pt>
    <dgm:pt modelId="{A36BBF03-8E9C-4838-8DEF-E3A1CE5FFC77}" type="parTrans" cxnId="{EADB4EA9-AD92-415D-B371-F83E00E205C1}">
      <dgm:prSet/>
      <dgm:spPr/>
      <dgm:t>
        <a:bodyPr/>
        <a:lstStyle/>
        <a:p>
          <a:endParaRPr lang="en-US"/>
        </a:p>
      </dgm:t>
    </dgm:pt>
    <dgm:pt modelId="{DD63B0B0-C09C-4D61-94F7-92D3472A127D}" type="sibTrans" cxnId="{EADB4EA9-AD92-415D-B371-F83E00E205C1}">
      <dgm:prSet/>
      <dgm:spPr/>
      <dgm:t>
        <a:bodyPr/>
        <a:lstStyle/>
        <a:p>
          <a:endParaRPr lang="en-US"/>
        </a:p>
      </dgm:t>
    </dgm:pt>
    <dgm:pt modelId="{3724D5F1-ADC6-4A54-8EB9-D190C2A851AC}">
      <dgm:prSet phldrT="[Text]"/>
      <dgm:spPr/>
      <dgm:t>
        <a:bodyPr/>
        <a:lstStyle/>
        <a:p>
          <a:r>
            <a:rPr lang="en-US" dirty="0" smtClean="0"/>
            <a:t>Statewide rollout</a:t>
          </a:r>
        </a:p>
        <a:p>
          <a:r>
            <a:rPr lang="en-US" dirty="0" smtClean="0"/>
            <a:t>Deployment support</a:t>
          </a:r>
          <a:endParaRPr lang="en-US" dirty="0"/>
        </a:p>
      </dgm:t>
    </dgm:pt>
    <dgm:pt modelId="{96638D81-0CC4-4C17-BE98-50AE863ABBA0}" type="parTrans" cxnId="{63BFC583-F9C4-4510-8B0B-D91785876084}">
      <dgm:prSet/>
      <dgm:spPr/>
      <dgm:t>
        <a:bodyPr/>
        <a:lstStyle/>
        <a:p>
          <a:endParaRPr lang="en-US"/>
        </a:p>
      </dgm:t>
    </dgm:pt>
    <dgm:pt modelId="{6A8E1F8A-3058-4E98-A381-BCDF1BA1FD29}" type="sibTrans" cxnId="{63BFC583-F9C4-4510-8B0B-D91785876084}">
      <dgm:prSet/>
      <dgm:spPr/>
      <dgm:t>
        <a:bodyPr/>
        <a:lstStyle/>
        <a:p>
          <a:endParaRPr lang="en-US"/>
        </a:p>
      </dgm:t>
    </dgm:pt>
    <dgm:pt modelId="{1D0961E8-36DE-4BC4-9BC9-6C3DB2B0D863}">
      <dgm:prSet phldrT="[Text]"/>
      <dgm:spPr/>
      <dgm:t>
        <a:bodyPr/>
        <a:lstStyle/>
        <a:p>
          <a:r>
            <a:rPr lang="en-US" dirty="0" smtClean="0"/>
            <a:t>Statewide demand/capacity management</a:t>
          </a:r>
          <a:endParaRPr lang="en-US" dirty="0"/>
        </a:p>
      </dgm:t>
    </dgm:pt>
    <dgm:pt modelId="{830054C2-FFC9-4A01-9A51-4C2D42140F77}" type="parTrans" cxnId="{94E35A05-41BD-4DD7-B9CA-CE2320C83E43}">
      <dgm:prSet/>
      <dgm:spPr/>
      <dgm:t>
        <a:bodyPr/>
        <a:lstStyle/>
        <a:p>
          <a:endParaRPr lang="en-US"/>
        </a:p>
      </dgm:t>
    </dgm:pt>
    <dgm:pt modelId="{FFEAA84A-D583-4BFD-A539-FF87B50823ED}" type="sibTrans" cxnId="{94E35A05-41BD-4DD7-B9CA-CE2320C83E43}">
      <dgm:prSet/>
      <dgm:spPr/>
      <dgm:t>
        <a:bodyPr/>
        <a:lstStyle/>
        <a:p>
          <a:endParaRPr lang="en-US"/>
        </a:p>
      </dgm:t>
    </dgm:pt>
    <dgm:pt modelId="{E970D816-BFDB-4272-A3CB-2069D5452CC7}" type="pres">
      <dgm:prSet presAssocID="{4F2DAA7E-05AA-486F-B118-7B26A6168A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9F2FBF-8150-488D-8F0A-D64CB73EA53B}" type="pres">
      <dgm:prSet presAssocID="{D3F39E53-22DB-4B1E-B707-028884029E75}" presName="boxAndChildren" presStyleCnt="0"/>
      <dgm:spPr/>
    </dgm:pt>
    <dgm:pt modelId="{D08E7388-3D33-4367-A005-F8D178EFF3F1}" type="pres">
      <dgm:prSet presAssocID="{D3F39E53-22DB-4B1E-B707-028884029E75}" presName="parentTextBox" presStyleLbl="node1" presStyleIdx="0" presStyleCnt="3"/>
      <dgm:spPr/>
      <dgm:t>
        <a:bodyPr/>
        <a:lstStyle/>
        <a:p>
          <a:endParaRPr lang="en-US"/>
        </a:p>
      </dgm:t>
    </dgm:pt>
    <dgm:pt modelId="{2D137E12-6402-430F-A439-34271F1AE627}" type="pres">
      <dgm:prSet presAssocID="{D3F39E53-22DB-4B1E-B707-028884029E75}" presName="entireBox" presStyleLbl="node1" presStyleIdx="0" presStyleCnt="3"/>
      <dgm:spPr/>
      <dgm:t>
        <a:bodyPr/>
        <a:lstStyle/>
        <a:p>
          <a:endParaRPr lang="en-US"/>
        </a:p>
      </dgm:t>
    </dgm:pt>
    <dgm:pt modelId="{FF738C9D-EBD0-4D0E-A987-0C23D20D3D5C}" type="pres">
      <dgm:prSet presAssocID="{D3F39E53-22DB-4B1E-B707-028884029E75}" presName="descendantBox" presStyleCnt="0"/>
      <dgm:spPr/>
    </dgm:pt>
    <dgm:pt modelId="{CB3B0D9A-2C3F-46E7-927D-21DF5D7CDEFC}" type="pres">
      <dgm:prSet presAssocID="{3724D5F1-ADC6-4A54-8EB9-D190C2A851AC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8BD4E-1697-4E8F-9D5E-55EE03B31461}" type="pres">
      <dgm:prSet presAssocID="{1D0961E8-36DE-4BC4-9BC9-6C3DB2B0D86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9E56C-4AEA-441E-8E96-A6D31BBB4AD6}" type="pres">
      <dgm:prSet presAssocID="{2ED90A3B-2992-43CE-9F19-CD2ADA006BC3}" presName="sp" presStyleCnt="0"/>
      <dgm:spPr/>
    </dgm:pt>
    <dgm:pt modelId="{81F3EE34-5DC6-4051-9954-AB01D2F41327}" type="pres">
      <dgm:prSet presAssocID="{6CD02050-411C-4BFB-A3EF-775D136B4A79}" presName="arrowAndChildren" presStyleCnt="0"/>
      <dgm:spPr/>
    </dgm:pt>
    <dgm:pt modelId="{C2C57CB8-E6E9-4779-A78E-E8A8D5BB7122}" type="pres">
      <dgm:prSet presAssocID="{6CD02050-411C-4BFB-A3EF-775D136B4A7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C6F166D5-C137-4CA8-A88B-8AD2326ACB2F}" type="pres">
      <dgm:prSet presAssocID="{6CD02050-411C-4BFB-A3EF-775D136B4A79}" presName="arrow" presStyleLbl="node1" presStyleIdx="1" presStyleCnt="3"/>
      <dgm:spPr/>
      <dgm:t>
        <a:bodyPr/>
        <a:lstStyle/>
        <a:p>
          <a:endParaRPr lang="en-US"/>
        </a:p>
      </dgm:t>
    </dgm:pt>
    <dgm:pt modelId="{8EF7070D-B987-4C91-8C5F-CF29C422CCBE}" type="pres">
      <dgm:prSet presAssocID="{6CD02050-411C-4BFB-A3EF-775D136B4A79}" presName="descendantArrow" presStyleCnt="0"/>
      <dgm:spPr/>
    </dgm:pt>
    <dgm:pt modelId="{8921392B-BF49-449F-BDCF-C99C9E69BA15}" type="pres">
      <dgm:prSet presAssocID="{9ABB5F53-9C4E-4A65-88ED-18BBEDE09EF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CD4A5-5DD6-4AFB-BE15-48250B419720}" type="pres">
      <dgm:prSet presAssocID="{0C57A93F-F9F5-4FE1-B14B-C6EED56F896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A62-2DCD-4D21-AFD1-2E56C32B3D6C}" type="pres">
      <dgm:prSet presAssocID="{037994FC-21C6-4A3A-9A2D-F48A21D6890B}" presName="sp" presStyleCnt="0"/>
      <dgm:spPr/>
    </dgm:pt>
    <dgm:pt modelId="{9A43CA7C-82A8-42BF-A202-8FA48D9A42C3}" type="pres">
      <dgm:prSet presAssocID="{ECD0238C-2D3B-4F80-B5E1-69BE6486B3BC}" presName="arrowAndChildren" presStyleCnt="0"/>
      <dgm:spPr/>
    </dgm:pt>
    <dgm:pt modelId="{8C608BF3-6D1C-47D0-A5EF-2500389ED44E}" type="pres">
      <dgm:prSet presAssocID="{ECD0238C-2D3B-4F80-B5E1-69BE6486B3B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1D67167-F25D-4176-89D7-F6A928A5F810}" type="pres">
      <dgm:prSet presAssocID="{ECD0238C-2D3B-4F80-B5E1-69BE6486B3BC}" presName="arrow" presStyleLbl="node1" presStyleIdx="2" presStyleCnt="3"/>
      <dgm:spPr/>
      <dgm:t>
        <a:bodyPr/>
        <a:lstStyle/>
        <a:p>
          <a:endParaRPr lang="en-US"/>
        </a:p>
      </dgm:t>
    </dgm:pt>
    <dgm:pt modelId="{51C8723C-0658-47A6-A7DC-D38CD6B13F11}" type="pres">
      <dgm:prSet presAssocID="{ECD0238C-2D3B-4F80-B5E1-69BE6486B3BC}" presName="descendantArrow" presStyleCnt="0"/>
      <dgm:spPr/>
    </dgm:pt>
    <dgm:pt modelId="{DFE59F66-6B9B-4BCE-9446-F264AB28F04E}" type="pres">
      <dgm:prSet presAssocID="{2F250C87-661E-43A5-BFFF-62300E3FEF1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2CE24-450B-4E9D-9672-ED5AA3EC97AC}" type="pres">
      <dgm:prSet presAssocID="{F0FC98FF-2726-4A1A-93DE-1F3C2E03579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9E6961-8F53-574F-8DA8-0F18A91F1ADB}" type="presOf" srcId="{ECD0238C-2D3B-4F80-B5E1-69BE6486B3BC}" destId="{81D67167-F25D-4176-89D7-F6A928A5F810}" srcOrd="1" destOrd="0" presId="urn:microsoft.com/office/officeart/2005/8/layout/process4"/>
    <dgm:cxn modelId="{54E3327D-77A4-48BD-B73D-3801990769FA}" srcId="{6CD02050-411C-4BFB-A3EF-775D136B4A79}" destId="{9ABB5F53-9C4E-4A65-88ED-18BBEDE09EF6}" srcOrd="0" destOrd="0" parTransId="{F4F30433-FD01-4D66-9E66-49B81D807CDE}" sibTransId="{84EBF17C-F575-4692-B69B-12935342B199}"/>
    <dgm:cxn modelId="{ECD533F0-A24B-B342-A5FD-5F285979211E}" type="presOf" srcId="{F0FC98FF-2726-4A1A-93DE-1F3C2E035796}" destId="{2432CE24-450B-4E9D-9672-ED5AA3EC97AC}" srcOrd="0" destOrd="0" presId="urn:microsoft.com/office/officeart/2005/8/layout/process4"/>
    <dgm:cxn modelId="{EADB4EA9-AD92-415D-B371-F83E00E205C1}" srcId="{4F2DAA7E-05AA-486F-B118-7B26A6168A79}" destId="{D3F39E53-22DB-4B1E-B707-028884029E75}" srcOrd="2" destOrd="0" parTransId="{A36BBF03-8E9C-4838-8DEF-E3A1CE5FFC77}" sibTransId="{DD63B0B0-C09C-4D61-94F7-92D3472A127D}"/>
    <dgm:cxn modelId="{C02BA497-4168-564B-8B62-06D549BD2858}" type="presOf" srcId="{D3F39E53-22DB-4B1E-B707-028884029E75}" destId="{D08E7388-3D33-4367-A005-F8D178EFF3F1}" srcOrd="0" destOrd="0" presId="urn:microsoft.com/office/officeart/2005/8/layout/process4"/>
    <dgm:cxn modelId="{7026C877-895F-440A-818B-87F319A68AB9}" srcId="{4F2DAA7E-05AA-486F-B118-7B26A6168A79}" destId="{ECD0238C-2D3B-4F80-B5E1-69BE6486B3BC}" srcOrd="0" destOrd="0" parTransId="{0D2BC0CD-F4F6-44DC-87C8-36DABFD16768}" sibTransId="{037994FC-21C6-4A3A-9A2D-F48A21D6890B}"/>
    <dgm:cxn modelId="{4F25D05C-B6A5-4712-9EBC-CFEC76FBC2C0}" srcId="{ECD0238C-2D3B-4F80-B5E1-69BE6486B3BC}" destId="{F0FC98FF-2726-4A1A-93DE-1F3C2E035796}" srcOrd="1" destOrd="0" parTransId="{0B6C2CB4-4A52-4BCC-9645-E8C631C808DB}" sibTransId="{814B3688-673F-4F13-A5DA-AFB090C022D3}"/>
    <dgm:cxn modelId="{63BFC583-F9C4-4510-8B0B-D91785876084}" srcId="{D3F39E53-22DB-4B1E-B707-028884029E75}" destId="{3724D5F1-ADC6-4A54-8EB9-D190C2A851AC}" srcOrd="0" destOrd="0" parTransId="{96638D81-0CC4-4C17-BE98-50AE863ABBA0}" sibTransId="{6A8E1F8A-3058-4E98-A381-BCDF1BA1FD29}"/>
    <dgm:cxn modelId="{9748ECF1-0903-3D4C-AE1A-0C9D40DB5D79}" type="presOf" srcId="{9ABB5F53-9C4E-4A65-88ED-18BBEDE09EF6}" destId="{8921392B-BF49-449F-BDCF-C99C9E69BA15}" srcOrd="0" destOrd="0" presId="urn:microsoft.com/office/officeart/2005/8/layout/process4"/>
    <dgm:cxn modelId="{AAB3C1E0-219C-9244-94F6-EA1FBBB4D39F}" type="presOf" srcId="{D3F39E53-22DB-4B1E-B707-028884029E75}" destId="{2D137E12-6402-430F-A439-34271F1AE627}" srcOrd="1" destOrd="0" presId="urn:microsoft.com/office/officeart/2005/8/layout/process4"/>
    <dgm:cxn modelId="{171F37E0-B6B4-BE4E-809D-CCCC53BB4585}" type="presOf" srcId="{0C57A93F-F9F5-4FE1-B14B-C6EED56F8964}" destId="{BF3CD4A5-5DD6-4AFB-BE15-48250B419720}" srcOrd="0" destOrd="0" presId="urn:microsoft.com/office/officeart/2005/8/layout/process4"/>
    <dgm:cxn modelId="{31DEF90E-4111-1A4B-8738-77BC958599C0}" type="presOf" srcId="{2F250C87-661E-43A5-BFFF-62300E3FEF13}" destId="{DFE59F66-6B9B-4BCE-9446-F264AB28F04E}" srcOrd="0" destOrd="0" presId="urn:microsoft.com/office/officeart/2005/8/layout/process4"/>
    <dgm:cxn modelId="{A5F06338-CC96-1748-81D0-6F443465F699}" type="presOf" srcId="{1D0961E8-36DE-4BC4-9BC9-6C3DB2B0D863}" destId="{E158BD4E-1697-4E8F-9D5E-55EE03B31461}" srcOrd="0" destOrd="0" presId="urn:microsoft.com/office/officeart/2005/8/layout/process4"/>
    <dgm:cxn modelId="{0DC354C9-3363-BF4B-921D-352D15991832}" type="presOf" srcId="{3724D5F1-ADC6-4A54-8EB9-D190C2A851AC}" destId="{CB3B0D9A-2C3F-46E7-927D-21DF5D7CDEFC}" srcOrd="0" destOrd="0" presId="urn:microsoft.com/office/officeart/2005/8/layout/process4"/>
    <dgm:cxn modelId="{94E35A05-41BD-4DD7-B9CA-CE2320C83E43}" srcId="{D3F39E53-22DB-4B1E-B707-028884029E75}" destId="{1D0961E8-36DE-4BC4-9BC9-6C3DB2B0D863}" srcOrd="1" destOrd="0" parTransId="{830054C2-FFC9-4A01-9A51-4C2D42140F77}" sibTransId="{FFEAA84A-D583-4BFD-A539-FF87B50823ED}"/>
    <dgm:cxn modelId="{E144FB77-8F21-421B-84B3-26CFB5AEC163}" srcId="{6CD02050-411C-4BFB-A3EF-775D136B4A79}" destId="{0C57A93F-F9F5-4FE1-B14B-C6EED56F8964}" srcOrd="1" destOrd="0" parTransId="{59F04E52-3144-48E6-A1DF-988CA6B63CCD}" sibTransId="{1E5A702A-C833-4278-B619-63876541197F}"/>
    <dgm:cxn modelId="{EBD71B99-4597-FE4E-A1EC-6BC0BD8D8B2F}" type="presOf" srcId="{ECD0238C-2D3B-4F80-B5E1-69BE6486B3BC}" destId="{8C608BF3-6D1C-47D0-A5EF-2500389ED44E}" srcOrd="0" destOrd="0" presId="urn:microsoft.com/office/officeart/2005/8/layout/process4"/>
    <dgm:cxn modelId="{C778A938-E991-5547-8826-A7F3746B42DD}" type="presOf" srcId="{6CD02050-411C-4BFB-A3EF-775D136B4A79}" destId="{C2C57CB8-E6E9-4779-A78E-E8A8D5BB7122}" srcOrd="0" destOrd="0" presId="urn:microsoft.com/office/officeart/2005/8/layout/process4"/>
    <dgm:cxn modelId="{C2295E91-86A1-4A89-ABF7-BF53C4297102}" srcId="{4F2DAA7E-05AA-486F-B118-7B26A6168A79}" destId="{6CD02050-411C-4BFB-A3EF-775D136B4A79}" srcOrd="1" destOrd="0" parTransId="{F82EA9B3-1382-4E2E-A199-BBE1DD099575}" sibTransId="{2ED90A3B-2992-43CE-9F19-CD2ADA006BC3}"/>
    <dgm:cxn modelId="{67FB146B-1498-1D49-BBC4-1D9BD0ED54AA}" type="presOf" srcId="{4F2DAA7E-05AA-486F-B118-7B26A6168A79}" destId="{E970D816-BFDB-4272-A3CB-2069D5452CC7}" srcOrd="0" destOrd="0" presId="urn:microsoft.com/office/officeart/2005/8/layout/process4"/>
    <dgm:cxn modelId="{0E275828-044F-4630-AEFC-318B0D3982AD}" srcId="{ECD0238C-2D3B-4F80-B5E1-69BE6486B3BC}" destId="{2F250C87-661E-43A5-BFFF-62300E3FEF13}" srcOrd="0" destOrd="0" parTransId="{248DB736-AC26-4825-A995-A75721C2F03E}" sibTransId="{51B1E4A3-C22B-460B-8528-8FDFF1506802}"/>
    <dgm:cxn modelId="{1BCA71EB-5472-CC41-BA5C-6A599FC03B1E}" type="presOf" srcId="{6CD02050-411C-4BFB-A3EF-775D136B4A79}" destId="{C6F166D5-C137-4CA8-A88B-8AD2326ACB2F}" srcOrd="1" destOrd="0" presId="urn:microsoft.com/office/officeart/2005/8/layout/process4"/>
    <dgm:cxn modelId="{5110EE20-36B6-C644-BC83-CD59D7F02E27}" type="presParOf" srcId="{E970D816-BFDB-4272-A3CB-2069D5452CC7}" destId="{3C9F2FBF-8150-488D-8F0A-D64CB73EA53B}" srcOrd="0" destOrd="0" presId="urn:microsoft.com/office/officeart/2005/8/layout/process4"/>
    <dgm:cxn modelId="{F37F6A39-31B2-9B4E-BECB-C07FDEDA2097}" type="presParOf" srcId="{3C9F2FBF-8150-488D-8F0A-D64CB73EA53B}" destId="{D08E7388-3D33-4367-A005-F8D178EFF3F1}" srcOrd="0" destOrd="0" presId="urn:microsoft.com/office/officeart/2005/8/layout/process4"/>
    <dgm:cxn modelId="{15E49B71-4634-014F-93AA-277FDC6B8A1E}" type="presParOf" srcId="{3C9F2FBF-8150-488D-8F0A-D64CB73EA53B}" destId="{2D137E12-6402-430F-A439-34271F1AE627}" srcOrd="1" destOrd="0" presId="urn:microsoft.com/office/officeart/2005/8/layout/process4"/>
    <dgm:cxn modelId="{3F751B1D-2F9D-5744-9762-8D79A05E4DF2}" type="presParOf" srcId="{3C9F2FBF-8150-488D-8F0A-D64CB73EA53B}" destId="{FF738C9D-EBD0-4D0E-A987-0C23D20D3D5C}" srcOrd="2" destOrd="0" presId="urn:microsoft.com/office/officeart/2005/8/layout/process4"/>
    <dgm:cxn modelId="{8C021664-AC9A-604D-A903-61ADD27F9A3B}" type="presParOf" srcId="{FF738C9D-EBD0-4D0E-A987-0C23D20D3D5C}" destId="{CB3B0D9A-2C3F-46E7-927D-21DF5D7CDEFC}" srcOrd="0" destOrd="0" presId="urn:microsoft.com/office/officeart/2005/8/layout/process4"/>
    <dgm:cxn modelId="{00ED1A9F-AE99-8B47-B6A8-313D245C0A41}" type="presParOf" srcId="{FF738C9D-EBD0-4D0E-A987-0C23D20D3D5C}" destId="{E158BD4E-1697-4E8F-9D5E-55EE03B31461}" srcOrd="1" destOrd="0" presId="urn:microsoft.com/office/officeart/2005/8/layout/process4"/>
    <dgm:cxn modelId="{90DCBED1-B05E-1241-9DF5-DF6995087271}" type="presParOf" srcId="{E970D816-BFDB-4272-A3CB-2069D5452CC7}" destId="{00E9E56C-4AEA-441E-8E96-A6D31BBB4AD6}" srcOrd="1" destOrd="0" presId="urn:microsoft.com/office/officeart/2005/8/layout/process4"/>
    <dgm:cxn modelId="{28DF46E5-2685-2445-87C2-5AA77F6E3052}" type="presParOf" srcId="{E970D816-BFDB-4272-A3CB-2069D5452CC7}" destId="{81F3EE34-5DC6-4051-9954-AB01D2F41327}" srcOrd="2" destOrd="0" presId="urn:microsoft.com/office/officeart/2005/8/layout/process4"/>
    <dgm:cxn modelId="{E5112398-EA6B-BF4A-B0D2-C0DD1298463D}" type="presParOf" srcId="{81F3EE34-5DC6-4051-9954-AB01D2F41327}" destId="{C2C57CB8-E6E9-4779-A78E-E8A8D5BB7122}" srcOrd="0" destOrd="0" presId="urn:microsoft.com/office/officeart/2005/8/layout/process4"/>
    <dgm:cxn modelId="{36F733E3-AB1C-0B49-9FEA-5C78E788AED8}" type="presParOf" srcId="{81F3EE34-5DC6-4051-9954-AB01D2F41327}" destId="{C6F166D5-C137-4CA8-A88B-8AD2326ACB2F}" srcOrd="1" destOrd="0" presId="urn:microsoft.com/office/officeart/2005/8/layout/process4"/>
    <dgm:cxn modelId="{C0403E67-BFE9-4847-9A4F-3250467AD1FE}" type="presParOf" srcId="{81F3EE34-5DC6-4051-9954-AB01D2F41327}" destId="{8EF7070D-B987-4C91-8C5F-CF29C422CCBE}" srcOrd="2" destOrd="0" presId="urn:microsoft.com/office/officeart/2005/8/layout/process4"/>
    <dgm:cxn modelId="{28AAE3BB-DC1C-9A41-81FD-36C99F96589E}" type="presParOf" srcId="{8EF7070D-B987-4C91-8C5F-CF29C422CCBE}" destId="{8921392B-BF49-449F-BDCF-C99C9E69BA15}" srcOrd="0" destOrd="0" presId="urn:microsoft.com/office/officeart/2005/8/layout/process4"/>
    <dgm:cxn modelId="{AA505BFE-9EC1-EE48-937F-6D3B10A6EA3F}" type="presParOf" srcId="{8EF7070D-B987-4C91-8C5F-CF29C422CCBE}" destId="{BF3CD4A5-5DD6-4AFB-BE15-48250B419720}" srcOrd="1" destOrd="0" presId="urn:microsoft.com/office/officeart/2005/8/layout/process4"/>
    <dgm:cxn modelId="{1B393A87-B5C2-2543-AAD4-CD5F698ED187}" type="presParOf" srcId="{E970D816-BFDB-4272-A3CB-2069D5452CC7}" destId="{0E930A62-2DCD-4D21-AFD1-2E56C32B3D6C}" srcOrd="3" destOrd="0" presId="urn:microsoft.com/office/officeart/2005/8/layout/process4"/>
    <dgm:cxn modelId="{BF725FB3-C69B-6E4B-B32B-E6DD8B3B5284}" type="presParOf" srcId="{E970D816-BFDB-4272-A3CB-2069D5452CC7}" destId="{9A43CA7C-82A8-42BF-A202-8FA48D9A42C3}" srcOrd="4" destOrd="0" presId="urn:microsoft.com/office/officeart/2005/8/layout/process4"/>
    <dgm:cxn modelId="{2D9DE80B-04AE-5E4C-AFD0-681EA1AE831D}" type="presParOf" srcId="{9A43CA7C-82A8-42BF-A202-8FA48D9A42C3}" destId="{8C608BF3-6D1C-47D0-A5EF-2500389ED44E}" srcOrd="0" destOrd="0" presId="urn:microsoft.com/office/officeart/2005/8/layout/process4"/>
    <dgm:cxn modelId="{D27CDAE9-079F-9C41-B770-CC4852FA60F7}" type="presParOf" srcId="{9A43CA7C-82A8-42BF-A202-8FA48D9A42C3}" destId="{81D67167-F25D-4176-89D7-F6A928A5F810}" srcOrd="1" destOrd="0" presId="urn:microsoft.com/office/officeart/2005/8/layout/process4"/>
    <dgm:cxn modelId="{33AD9EE9-CE10-8C43-BFC3-9826E4C242DE}" type="presParOf" srcId="{9A43CA7C-82A8-42BF-A202-8FA48D9A42C3}" destId="{51C8723C-0658-47A6-A7DC-D38CD6B13F11}" srcOrd="2" destOrd="0" presId="urn:microsoft.com/office/officeart/2005/8/layout/process4"/>
    <dgm:cxn modelId="{83EDBFB3-FB12-9D42-8F8E-E3223E10B46E}" type="presParOf" srcId="{51C8723C-0658-47A6-A7DC-D38CD6B13F11}" destId="{DFE59F66-6B9B-4BCE-9446-F264AB28F04E}" srcOrd="0" destOrd="0" presId="urn:microsoft.com/office/officeart/2005/8/layout/process4"/>
    <dgm:cxn modelId="{E250EF82-26B0-994B-B020-694DEE922AAF}" type="presParOf" srcId="{51C8723C-0658-47A6-A7DC-D38CD6B13F11}" destId="{2432CE24-450B-4E9D-9672-ED5AA3EC97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5FAEB-AEE0-084D-B3EC-85A564FC2942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Pharmacy</a:t>
          </a:r>
          <a:endParaRPr lang="en-US" sz="2900" kern="1200" dirty="0"/>
        </a:p>
      </dsp:txBody>
      <dsp:txXfrm>
        <a:off x="744" y="0"/>
        <a:ext cx="1934765" cy="1219200"/>
      </dsp:txXfrm>
    </dsp:sp>
    <dsp:sp modelId="{5860CAE8-2AB5-8D4D-B360-EC0FC9DAA242}">
      <dsp:nvSpPr>
        <dsp:cNvPr id="0" name=""/>
        <dsp:cNvSpPr/>
      </dsp:nvSpPr>
      <dsp:spPr>
        <a:xfrm>
          <a:off x="194220" y="1220390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Require financial assistance or payment</a:t>
          </a:r>
          <a:endParaRPr lang="en-US" sz="1600" kern="1200" dirty="0"/>
        </a:p>
      </dsp:txBody>
      <dsp:txXfrm>
        <a:off x="230109" y="1256279"/>
        <a:ext cx="1476034" cy="1153573"/>
      </dsp:txXfrm>
    </dsp:sp>
    <dsp:sp modelId="{E189E6CD-0B2B-A847-A6BC-645ADEBDA8C5}">
      <dsp:nvSpPr>
        <dsp:cNvPr id="0" name=""/>
        <dsp:cNvSpPr/>
      </dsp:nvSpPr>
      <dsp:spPr>
        <a:xfrm>
          <a:off x="194220" y="2634257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Incentivize their patients to use system</a:t>
          </a:r>
          <a:endParaRPr lang="en-US" sz="1600" kern="1200" dirty="0"/>
        </a:p>
      </dsp:txBody>
      <dsp:txXfrm>
        <a:off x="230109" y="2670146"/>
        <a:ext cx="1476034" cy="1153573"/>
      </dsp:txXfrm>
    </dsp:sp>
    <dsp:sp modelId="{13157899-CDB1-5D45-9B34-EB8C86A2A429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Financial Incentives</a:t>
          </a:r>
          <a:endParaRPr lang="en-US" sz="2900" kern="1200" dirty="0"/>
        </a:p>
      </dsp:txBody>
      <dsp:txXfrm>
        <a:off x="2080617" y="0"/>
        <a:ext cx="1934765" cy="1219200"/>
      </dsp:txXfrm>
    </dsp:sp>
    <dsp:sp modelId="{82697E39-A62D-2A4E-8392-19808011D9D7}">
      <dsp:nvSpPr>
        <dsp:cNvPr id="0" name=""/>
        <dsp:cNvSpPr/>
      </dsp:nvSpPr>
      <dsp:spPr>
        <a:xfrm>
          <a:off x="2274093" y="1220390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 (Pay per tablet) model</a:t>
          </a:r>
          <a:endParaRPr lang="en-US" sz="1600" kern="1200" dirty="0"/>
        </a:p>
      </dsp:txBody>
      <dsp:txXfrm>
        <a:off x="2309982" y="1256279"/>
        <a:ext cx="1476034" cy="1153573"/>
      </dsp:txXfrm>
    </dsp:sp>
    <dsp:sp modelId="{E14360FA-DB90-9241-9B69-9ABD9B9C4908}">
      <dsp:nvSpPr>
        <dsp:cNvPr id="0" name=""/>
        <dsp:cNvSpPr/>
      </dsp:nvSpPr>
      <dsp:spPr>
        <a:xfrm>
          <a:off x="2274093" y="2634257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Matching funds?</a:t>
          </a:r>
          <a:endParaRPr lang="en-US" sz="1600" kern="1200" dirty="0"/>
        </a:p>
      </dsp:txBody>
      <dsp:txXfrm>
        <a:off x="2309982" y="2670146"/>
        <a:ext cx="1476034" cy="1153573"/>
      </dsp:txXfrm>
    </dsp:sp>
    <dsp:sp modelId="{FF6E7D24-D6CB-034B-93DC-1525465D7B9A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Technology</a:t>
          </a:r>
          <a:endParaRPr lang="en-US" sz="2900" kern="1200" dirty="0"/>
        </a:p>
      </dsp:txBody>
      <dsp:txXfrm>
        <a:off x="4160490" y="0"/>
        <a:ext cx="1934765" cy="1219200"/>
      </dsp:txXfrm>
    </dsp:sp>
    <dsp:sp modelId="{85F6DEC7-0B35-B640-BB41-E44FB66B0007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100% image capture device for returns</a:t>
          </a:r>
          <a:endParaRPr lang="en-US" sz="1600" kern="1200" dirty="0"/>
        </a:p>
      </dsp:txBody>
      <dsp:txXfrm>
        <a:off x="4389855" y="1256279"/>
        <a:ext cx="1476034" cy="1153573"/>
      </dsp:txXfrm>
    </dsp:sp>
    <dsp:sp modelId="{5013595E-2758-A945-9FF0-8EC0B3493A17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Anonymity, large data available, access, real time</a:t>
          </a:r>
          <a:endParaRPr lang="en-US" sz="1600" kern="1200" dirty="0"/>
        </a:p>
      </dsp:txBody>
      <dsp:txXfrm>
        <a:off x="4389855" y="2670146"/>
        <a:ext cx="1476034" cy="115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0.3286</cdr:x>
      <cdr:y>0.03432</cdr:y>
    </cdr:from>
    <cdr:to>
      <cdr:x>0.88839</cdr:x>
      <cdr:y>0.18551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3868" y="93349"/>
          <a:ext cx="3175229" cy="411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C00000"/>
              </a:solidFill>
            </a:rPr>
            <a:t>Heart rate + walking</a:t>
          </a:r>
          <a:endParaRPr lang="en-US" sz="2400" dirty="0">
            <a:solidFill>
              <a:srgbClr val="C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33683-26A3-4D95-B71E-476213E6F227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1FFF1-9CA3-44B3-9EE1-775BD198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3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7" y="9120188"/>
            <a:ext cx="3170238" cy="479425"/>
          </a:xfrm>
          <a:prstGeom prst="rect">
            <a:avLst/>
          </a:prstGeom>
          <a:noFill/>
        </p:spPr>
        <p:txBody>
          <a:bodyPr lIns="91423" tIns="45712" rIns="91423" bIns="45712"/>
          <a:lstStyle/>
          <a:p>
            <a:fld id="{5C1E3A17-011B-45D9-BEEC-44E43D67617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9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6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5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1277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0">
                <a:solidFill>
                  <a:srgbClr val="926E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1277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0">
                <a:solidFill>
                  <a:srgbClr val="926E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4478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478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6299200" cy="5105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09600" y="381001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6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AGENDA</a:t>
            </a:r>
            <a:endParaRPr lang="en-US" sz="3600" dirty="0">
              <a:solidFill>
                <a:srgbClr val="926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371600"/>
            <a:ext cx="3352800" cy="3048000"/>
          </a:xfrm>
          <a:prstGeom prst="rect">
            <a:avLst/>
          </a:prstGeom>
          <a:ln w="57150"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photo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200" y="381001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6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CONTACT</a:t>
            </a:r>
            <a:endParaRPr lang="en-US" sz="3600" dirty="0">
              <a:solidFill>
                <a:srgbClr val="926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73600" y="1219200"/>
            <a:ext cx="6299200" cy="4191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648200"/>
            <a:ext cx="1398016" cy="104851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9728" y="182880"/>
            <a:ext cx="9591040" cy="868680"/>
            <a:chOff x="-82296" y="18288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82296" y="18288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399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9728" y="182880"/>
            <a:ext cx="9591040" cy="868680"/>
            <a:chOff x="-82296" y="18288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82296" y="18288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399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1600" y="175260"/>
            <a:ext cx="9591040" cy="868680"/>
            <a:chOff x="-7620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92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7620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926E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0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1600" y="175260"/>
            <a:ext cx="9591040" cy="868680"/>
            <a:chOff x="-7620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92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7620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926E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3C6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3C6C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3C6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3C6C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7ED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ED0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7ED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ED0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849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849E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72720" y="198120"/>
            <a:ext cx="9591040" cy="868680"/>
            <a:chOff x="-129540" y="19812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29540" y="19812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 userDrawn="1"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72720" y="198120"/>
            <a:ext cx="9591040" cy="868680"/>
            <a:chOff x="-129540" y="19812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29540" y="19812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9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6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849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849E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1277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0">
                <a:solidFill>
                  <a:srgbClr val="926E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77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1277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0">
                <a:solidFill>
                  <a:srgbClr val="926E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4478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478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6299200" cy="5105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09600" y="381001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6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AGENDA</a:t>
            </a:r>
            <a:endParaRPr lang="en-US" sz="3600" dirty="0">
              <a:solidFill>
                <a:srgbClr val="926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371600"/>
            <a:ext cx="3352800" cy="3048000"/>
          </a:xfrm>
          <a:prstGeom prst="rect">
            <a:avLst/>
          </a:prstGeom>
          <a:ln w="57150"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photo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1200" y="381001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6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CONTACT</a:t>
            </a:r>
            <a:endParaRPr lang="en-US" sz="3600" dirty="0">
              <a:solidFill>
                <a:srgbClr val="926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73600" y="1219200"/>
            <a:ext cx="6299200" cy="4191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648200"/>
            <a:ext cx="1398016" cy="104851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9728" y="182880"/>
            <a:ext cx="9591040" cy="868680"/>
            <a:chOff x="-82296" y="18288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82296" y="18288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399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9728" y="182880"/>
            <a:ext cx="9591040" cy="868680"/>
            <a:chOff x="-82296" y="18288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82296" y="18288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399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1600" y="175260"/>
            <a:ext cx="9591040" cy="868680"/>
            <a:chOff x="-7620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92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7620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926E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1600" y="175260"/>
            <a:ext cx="9591040" cy="868680"/>
            <a:chOff x="-7620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92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7620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926E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7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3C6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3C6C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3C6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3C6C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7ED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ED0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7ED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ED0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849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849E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72720" y="198120"/>
            <a:ext cx="9591040" cy="868680"/>
            <a:chOff x="-129540" y="19812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29540" y="19812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 userDrawn="1">
            <p:ph idx="10"/>
          </p:nvPr>
        </p:nvSpPr>
        <p:spPr>
          <a:xfrm>
            <a:off x="609600" y="1905000"/>
            <a:ext cx="109728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72720" y="198120"/>
            <a:ext cx="9591040" cy="868680"/>
            <a:chOff x="-129540" y="19812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29540" y="19812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9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42240" y="175260"/>
            <a:ext cx="959104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849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87" y="990600"/>
            <a:ext cx="904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849E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496" y="381000"/>
            <a:ext cx="90424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676400"/>
            <a:ext cx="53848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1"/>
            <a:ext cx="53848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22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09600" y="2368509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5B03-98A9-5A4E-9952-FDCCB67EF9F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7/11/2017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E20B-59C0-D844-9A82-D814262A83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4963A-C902-A04A-85E2-F447C15CE9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B616-B67B-1A4E-A94A-0BA6C28510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74CE-232E-204E-9A68-F232343E29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DA0D-A693-8B43-9469-52A75575E7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9A33-6120-0C49-BD16-2B70A03EC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73473-784E-6041-8D7C-EF16D822A2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72414-A5C3-4249-8251-1FDB7BC6F3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4413-6888-264D-919D-0AB94DD0E7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89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A8F7-7725-4F44-96A0-8106190C3E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58316-4DDB-DB47-9248-43B84145AF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6760-BBD4-D148-962A-91FE11A9B2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0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A98F-1929-D14A-BA7A-7AC4D570D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CFBA-247C-9149-A429-A06572277E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4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5F6E-505B-4C45-B907-1C999835A64D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A28B-61B1-4AFB-96AF-D5C77727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8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2" b="-1953"/>
          <a:stretch/>
        </p:blipFill>
        <p:spPr>
          <a:xfrm>
            <a:off x="0" y="6537960"/>
            <a:ext cx="121920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1" y="5867400"/>
            <a:ext cx="2331321" cy="5905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521850" y="6615500"/>
            <a:ext cx="2638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prstClr val="white"/>
                </a:solidFill>
              </a:rPr>
              <a:t>Purdue Research Foundation</a:t>
            </a:r>
            <a:r>
              <a:rPr lang="en-US" sz="850" b="1" baseline="30000" dirty="0" smtClean="0">
                <a:solidFill>
                  <a:prstClr val="white"/>
                </a:solidFill>
              </a:rPr>
              <a:t>©</a:t>
            </a:r>
            <a:endParaRPr lang="en-US" sz="850" b="1" baseline="300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03200" y="655320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18AC36-163D-4DE0-8E53-527452766557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A91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2" b="-1953"/>
          <a:stretch/>
        </p:blipFill>
        <p:spPr>
          <a:xfrm>
            <a:off x="0" y="6537960"/>
            <a:ext cx="121920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1" y="5867400"/>
            <a:ext cx="2331321" cy="5905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521850" y="6615500"/>
            <a:ext cx="2638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>
                <a:solidFill>
                  <a:prstClr val="white"/>
                </a:solidFill>
              </a:rPr>
              <a:t>Purdue Research Foundation</a:t>
            </a:r>
            <a:r>
              <a:rPr lang="en-US" sz="850" b="1" baseline="30000" dirty="0" smtClean="0">
                <a:solidFill>
                  <a:prstClr val="white"/>
                </a:solidFill>
              </a:rPr>
              <a:t>©</a:t>
            </a:r>
            <a:endParaRPr lang="en-US" sz="850" b="1" baseline="300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03200" y="6553201"/>
            <a:ext cx="71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18AC36-163D-4DE0-8E53-527452766557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A91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9788C56-FE52-1849-A68C-2B39D39F36F3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7/11/2017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C44F948-478D-AB4F-A5E3-3BB98FCF6096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3685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 descr="CMSA PPT-white-no-photo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5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ED327A17-A38E-7E4F-A671-F1B71E24E1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3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BC9B23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BC9B23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BC9B23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BC9B23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BC9B2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C9B2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C9B2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C9B2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C9B2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2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A98F-1929-D14A-BA7A-7AC4D570DE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CFBA-247C-9149-A429-A06572277E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34" Type="http://schemas.openxmlformats.org/officeDocument/2006/relationships/image" Target="../media/image8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jpeg"/><Relationship Id="rId32" Type="http://schemas.openxmlformats.org/officeDocument/2006/relationships/image" Target="../media/image80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31" y="1122363"/>
            <a:ext cx="9671537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Brief Examples of Purdue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Efforts in Opioid Abuse Mitigation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7406"/>
            <a:ext cx="9144000" cy="13079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Paul Griffin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Regenstrief Center for Healthcare Engineering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July 13, 2017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5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"/>
            <a:ext cx="10972800" cy="866897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Detecting Usage</a:t>
            </a:r>
            <a:endParaRPr lang="en-US" dirty="0"/>
          </a:p>
        </p:txBody>
      </p:sp>
      <p:pic>
        <p:nvPicPr>
          <p:cNvPr id="5" name="Picture 4" descr="IMG_77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047" y="1599568"/>
            <a:ext cx="2603343" cy="32640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03457" y="1193800"/>
            <a:ext cx="6792424" cy="5080000"/>
            <a:chOff x="5664388" y="1913584"/>
            <a:chExt cx="6085991" cy="4563416"/>
          </a:xfrm>
        </p:grpSpPr>
        <p:graphicFrame>
          <p:nvGraphicFramePr>
            <p:cNvPr id="16" name="Chart 15"/>
            <p:cNvGraphicFramePr>
              <a:graphicFrameLocks/>
            </p:cNvGraphicFramePr>
            <p:nvPr>
              <p:extLst/>
            </p:nvPr>
          </p:nvGraphicFramePr>
          <p:xfrm>
            <a:off x="5664388" y="1913584"/>
            <a:ext cx="6085990" cy="45634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9669853" y="1913584"/>
              <a:ext cx="2080526" cy="414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56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912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68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824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80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736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92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6480" algn="l" defTabSz="219456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>
                  <a:solidFill>
                    <a:srgbClr val="C00000"/>
                  </a:solidFill>
                </a:rPr>
                <a:t>Sensor removed</a:t>
              </a:r>
              <a:endParaRPr lang="en-US" sz="2400" baseline="30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2" name="Picture 21" descr="20160219_103051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82" y="1597426"/>
            <a:ext cx="2182757" cy="242435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9528658" y="1641799"/>
            <a:ext cx="16709" cy="2926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695667" y="1641799"/>
            <a:ext cx="33419" cy="29260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6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62550" y="1468819"/>
            <a:ext cx="6042095" cy="3590257"/>
            <a:chOff x="680187" y="1795941"/>
            <a:chExt cx="7947583" cy="4681101"/>
          </a:xfrm>
        </p:grpSpPr>
        <p:sp>
          <p:nvSpPr>
            <p:cNvPr id="5" name="Rectangle 4"/>
            <p:cNvSpPr/>
            <p:nvPr/>
          </p:nvSpPr>
          <p:spPr>
            <a:xfrm>
              <a:off x="3029463" y="4177167"/>
              <a:ext cx="2796273" cy="10240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10"/>
              <a:endParaRPr lang="en-US" b="1" dirty="0">
                <a:solidFill>
                  <a:prstClr val="black"/>
                </a:solidFill>
              </a:endParaRPr>
            </a:p>
            <a:p>
              <a:pPr algn="ctr" defTabSz="1219110"/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61290" y="4970662"/>
              <a:ext cx="2106596" cy="1280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45900" y="4296084"/>
              <a:ext cx="2106595" cy="1280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5899" y="4630276"/>
              <a:ext cx="2106596" cy="1280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102644" y="4227941"/>
              <a:ext cx="540064" cy="92577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325854" y="5130265"/>
              <a:ext cx="1507933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982961" y="4593327"/>
              <a:ext cx="84277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308748" y="4256919"/>
              <a:ext cx="1517077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325854" y="4929732"/>
              <a:ext cx="1507933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325854" y="5030000"/>
              <a:ext cx="1507933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308749" y="4357187"/>
              <a:ext cx="1517077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08749" y="4457455"/>
              <a:ext cx="1517077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979841" y="4693594"/>
              <a:ext cx="8519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4984366" y="4793861"/>
              <a:ext cx="8519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evel 18"/>
            <p:cNvSpPr/>
            <p:nvPr/>
          </p:nvSpPr>
          <p:spPr>
            <a:xfrm>
              <a:off x="5836285" y="4043810"/>
              <a:ext cx="1273267" cy="1280160"/>
            </a:xfrm>
            <a:prstGeom prst="bevel">
              <a:avLst>
                <a:gd name="adj" fmla="val 1126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00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defTabSz="121911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rapezoid 19"/>
            <p:cNvSpPr/>
            <p:nvPr/>
          </p:nvSpPr>
          <p:spPr>
            <a:xfrm rot="16200000" flipH="1">
              <a:off x="3916077" y="4748397"/>
              <a:ext cx="251181" cy="568372"/>
            </a:xfrm>
            <a:prstGeom prst="trapezoid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1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rot="16200000" flipH="1">
              <a:off x="3896899" y="4076961"/>
              <a:ext cx="255329" cy="568372"/>
            </a:xfrm>
            <a:prstGeom prst="trapezoid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1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Trapezoid 21"/>
            <p:cNvSpPr/>
            <p:nvPr/>
          </p:nvSpPr>
          <p:spPr>
            <a:xfrm rot="16200000" flipH="1">
              <a:off x="4571110" y="4408915"/>
              <a:ext cx="255330" cy="568372"/>
            </a:xfrm>
            <a:prstGeom prst="trapezoid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1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78198" y="4508928"/>
              <a:ext cx="791492" cy="465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10"/>
              <a:r>
                <a:rPr lang="en-US" dirty="0">
                  <a:solidFill>
                    <a:prstClr val="black"/>
                  </a:solidFill>
                </a:rPr>
                <a:t>3 cm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0187" y="4129542"/>
              <a:ext cx="1688280" cy="81391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 defTabSz="1219110"/>
              <a:r>
                <a:rPr lang="en-US" dirty="0">
                  <a:solidFill>
                    <a:prstClr val="black"/>
                  </a:solidFill>
                </a:rPr>
                <a:t>Absorbent</a:t>
              </a:r>
            </a:p>
            <a:p>
              <a:pPr algn="r" defTabSz="1219110"/>
              <a:r>
                <a:rPr lang="en-US" dirty="0">
                  <a:solidFill>
                    <a:prstClr val="black"/>
                  </a:solidFill>
                </a:rPr>
                <a:t>pad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4282" y="5641580"/>
              <a:ext cx="2000117" cy="46509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1219110"/>
              <a:r>
                <a:rPr lang="en-US" dirty="0">
                  <a:solidFill>
                    <a:prstClr val="black"/>
                  </a:solidFill>
                </a:rPr>
                <a:t>Electrodes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79822" y="5634333"/>
              <a:ext cx="1947948" cy="8427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1219110"/>
              <a:r>
                <a:rPr lang="en-US" dirty="0">
                  <a:solidFill>
                    <a:prstClr val="black"/>
                  </a:solidFill>
                </a:rPr>
                <a:t>Electronics housing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3387" y="4984536"/>
              <a:ext cx="1485080" cy="81391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 defTabSz="1219110"/>
              <a:r>
                <a:rPr lang="en-US" dirty="0">
                  <a:solidFill>
                    <a:prstClr val="black"/>
                  </a:solidFill>
                </a:rPr>
                <a:t>Adhesive</a:t>
              </a:r>
            </a:p>
            <a:p>
              <a:pPr algn="r" defTabSz="1219110"/>
              <a:r>
                <a:rPr lang="en-US" dirty="0">
                  <a:solidFill>
                    <a:prstClr val="black"/>
                  </a:solidFill>
                </a:rPr>
                <a:t>bandage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368467" y="4699283"/>
              <a:ext cx="959855" cy="1"/>
            </a:xfrm>
            <a:prstGeom prst="straightConnector1">
              <a:avLst/>
            </a:prstGeom>
            <a:ln>
              <a:headEnd type="none"/>
              <a:tailEnd type="non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274873" y="5045600"/>
              <a:ext cx="0" cy="679851"/>
            </a:xfrm>
            <a:prstGeom prst="straightConnector1">
              <a:avLst/>
            </a:prstGeom>
            <a:ln>
              <a:headEnd type="none"/>
              <a:tailEnd type="non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540000" y="5460999"/>
              <a:ext cx="537603" cy="0"/>
            </a:xfrm>
            <a:prstGeom prst="straightConnector1">
              <a:avLst/>
            </a:prstGeom>
            <a:ln>
              <a:headEnd type="none"/>
              <a:tailEnd type="non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099317" y="1795941"/>
              <a:ext cx="3048533" cy="1471807"/>
              <a:chOff x="762296" y="84123"/>
              <a:chExt cx="6631926" cy="3507886"/>
            </a:xfrm>
            <a:effectLst/>
          </p:grpSpPr>
          <p:grpSp>
            <p:nvGrpSpPr>
              <p:cNvPr id="55" name="Group 54"/>
              <p:cNvGrpSpPr/>
              <p:nvPr/>
            </p:nvGrpSpPr>
            <p:grpSpPr>
              <a:xfrm>
                <a:off x="4943413" y="827382"/>
                <a:ext cx="2166400" cy="2504376"/>
                <a:chOff x="4970650" y="2577077"/>
                <a:chExt cx="2166400" cy="2504376"/>
              </a:xfrm>
              <a:effectLst/>
            </p:grpSpPr>
            <p:sp>
              <p:nvSpPr>
                <p:cNvPr id="65" name="Arc 64"/>
                <p:cNvSpPr/>
                <p:nvPr/>
              </p:nvSpPr>
              <p:spPr>
                <a:xfrm rot="19298798">
                  <a:off x="4970650" y="2577077"/>
                  <a:ext cx="501127" cy="499517"/>
                </a:xfrm>
                <a:prstGeom prst="arc">
                  <a:avLst>
                    <a:gd name="adj1" fmla="val 7674446"/>
                    <a:gd name="adj2" fmla="val 3326249"/>
                  </a:avLst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1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6" name="Straight Connector 65"/>
                <p:cNvCxnSpPr>
                  <a:endCxn id="73" idx="3"/>
                </p:cNvCxnSpPr>
                <p:nvPr/>
              </p:nvCxnSpPr>
              <p:spPr>
                <a:xfrm>
                  <a:off x="5218693" y="3085838"/>
                  <a:ext cx="708074" cy="847266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endCxn id="73" idx="0"/>
                </p:cNvCxnSpPr>
                <p:nvPr/>
              </p:nvCxnSpPr>
              <p:spPr>
                <a:xfrm>
                  <a:off x="5465307" y="2881643"/>
                  <a:ext cx="632615" cy="725504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Arc 67"/>
                <p:cNvSpPr/>
                <p:nvPr/>
              </p:nvSpPr>
              <p:spPr>
                <a:xfrm rot="2533992" flipH="1">
                  <a:off x="6635923" y="2714971"/>
                  <a:ext cx="501127" cy="473321"/>
                </a:xfrm>
                <a:prstGeom prst="arc">
                  <a:avLst>
                    <a:gd name="adj1" fmla="val 7674446"/>
                    <a:gd name="adj2" fmla="val 3326249"/>
                  </a:avLst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1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69" name="Straight Connector 68"/>
                <p:cNvCxnSpPr>
                  <a:endCxn id="73" idx="6"/>
                </p:cNvCxnSpPr>
                <p:nvPr/>
              </p:nvCxnSpPr>
              <p:spPr>
                <a:xfrm flipH="1">
                  <a:off x="6314286" y="3195571"/>
                  <a:ext cx="568202" cy="57791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>
                  <a:endCxn id="73" idx="0"/>
                </p:cNvCxnSpPr>
                <p:nvPr/>
              </p:nvCxnSpPr>
              <p:spPr>
                <a:xfrm flipH="1">
                  <a:off x="6087283" y="2981617"/>
                  <a:ext cx="559833" cy="56612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73" idx="3"/>
                </p:cNvCxnSpPr>
                <p:nvPr/>
              </p:nvCxnSpPr>
              <p:spPr>
                <a:xfrm>
                  <a:off x="5926767" y="3933104"/>
                  <a:ext cx="0" cy="1148349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6314071" y="3773481"/>
                  <a:ext cx="0" cy="900593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Oval 72"/>
                <p:cNvSpPr/>
                <p:nvPr/>
              </p:nvSpPr>
              <p:spPr>
                <a:xfrm>
                  <a:off x="5860279" y="3547740"/>
                  <a:ext cx="454007" cy="4514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1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Sun 73"/>
                <p:cNvSpPr/>
                <p:nvPr/>
              </p:nvSpPr>
              <p:spPr>
                <a:xfrm>
                  <a:off x="6075425" y="4556794"/>
                  <a:ext cx="482147" cy="518600"/>
                </a:xfrm>
                <a:prstGeom prst="sun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1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762296" y="84123"/>
                <a:ext cx="2411186" cy="3363308"/>
                <a:chOff x="2281624" y="1788971"/>
                <a:chExt cx="2411186" cy="3363308"/>
              </a:xfrm>
              <a:effectLst/>
            </p:grpSpPr>
            <p:sp>
              <p:nvSpPr>
                <p:cNvPr id="58" name="Arc 57"/>
                <p:cNvSpPr/>
                <p:nvPr/>
              </p:nvSpPr>
              <p:spPr>
                <a:xfrm rot="19298798">
                  <a:off x="2281624" y="2577077"/>
                  <a:ext cx="501127" cy="499517"/>
                </a:xfrm>
                <a:prstGeom prst="arc">
                  <a:avLst>
                    <a:gd name="adj1" fmla="val 7674446"/>
                    <a:gd name="adj2" fmla="val 3326249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1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529667" y="3085838"/>
                  <a:ext cx="708074" cy="84726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776281" y="2881643"/>
                  <a:ext cx="632615" cy="7255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Sun 60"/>
                <p:cNvSpPr/>
                <p:nvPr/>
              </p:nvSpPr>
              <p:spPr>
                <a:xfrm>
                  <a:off x="4210663" y="1788971"/>
                  <a:ext cx="482147" cy="518600"/>
                </a:xfrm>
                <a:prstGeom prst="sun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1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" name="Curved Connector 61"/>
                <p:cNvCxnSpPr/>
                <p:nvPr/>
              </p:nvCxnSpPr>
              <p:spPr>
                <a:xfrm rot="5400000" flipH="1" flipV="1">
                  <a:off x="3827930" y="2437731"/>
                  <a:ext cx="736766" cy="476446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urved Connector 62"/>
                <p:cNvCxnSpPr/>
                <p:nvPr/>
              </p:nvCxnSpPr>
              <p:spPr>
                <a:xfrm rot="5400000" flipH="1" flipV="1">
                  <a:off x="3400432" y="3032350"/>
                  <a:ext cx="566123" cy="549194"/>
                </a:xfrm>
                <a:prstGeom prst="curvedConnector3">
                  <a:avLst>
                    <a:gd name="adj1" fmla="val -19243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Arc 63"/>
                <p:cNvSpPr/>
                <p:nvPr/>
              </p:nvSpPr>
              <p:spPr>
                <a:xfrm>
                  <a:off x="2920325" y="3887453"/>
                  <a:ext cx="461460" cy="1264826"/>
                </a:xfrm>
                <a:prstGeom prst="arc">
                  <a:avLst>
                    <a:gd name="adj1" fmla="val 16678318"/>
                    <a:gd name="adj2" fmla="val 4674940"/>
                  </a:avLst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911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>
                <a:off x="1379671" y="3299295"/>
                <a:ext cx="6014551" cy="292714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1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 flipH="1" flipV="1">
              <a:off x="1403214" y="3267266"/>
              <a:ext cx="2337163" cy="1028818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 flipV="1">
              <a:off x="4146224" y="3269262"/>
              <a:ext cx="162524" cy="965476"/>
            </a:xfrm>
            <a:prstGeom prst="straightConnector1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105460" y="5968999"/>
              <a:ext cx="2082746" cy="46509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1219110"/>
              <a:r>
                <a:rPr lang="en-US" dirty="0">
                  <a:solidFill>
                    <a:prstClr val="black"/>
                  </a:solidFill>
                </a:rPr>
                <a:t>Fluidic channels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flipH="1" flipV="1">
              <a:off x="3629881" y="5045600"/>
              <a:ext cx="0" cy="1024999"/>
            </a:xfrm>
            <a:prstGeom prst="straightConnector1">
              <a:avLst/>
            </a:prstGeom>
            <a:ln>
              <a:headEnd type="none"/>
              <a:tailEnd type="none" w="lg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" name="Rounded Rectangle 3"/>
            <p:cNvSpPr/>
            <p:nvPr/>
          </p:nvSpPr>
          <p:spPr>
            <a:xfrm>
              <a:off x="2584317" y="3825311"/>
              <a:ext cx="2883569" cy="1773939"/>
            </a:xfrm>
            <a:prstGeom prst="round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5467887" y="3806624"/>
              <a:ext cx="1908894" cy="1773939"/>
            </a:xfrm>
            <a:prstGeom prst="round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761111" y="4131620"/>
              <a:ext cx="667707" cy="42633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defTabSz="1219110"/>
              <a:r>
                <a:rPr lang="en-US" sz="1600" dirty="0">
                  <a:solidFill>
                    <a:prstClr val="black"/>
                  </a:solidFill>
                </a:rPr>
                <a:t>COC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705223" y="4807206"/>
              <a:ext cx="793045" cy="42633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1219110"/>
              <a:r>
                <a:rPr lang="en-US" sz="1600" dirty="0">
                  <a:solidFill>
                    <a:prstClr val="black"/>
                  </a:solidFill>
                </a:rPr>
                <a:t>MOR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448537" y="4460739"/>
              <a:ext cx="678866" cy="426334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defTabSz="1219110"/>
              <a:r>
                <a:rPr lang="en-US" sz="1600" dirty="0">
                  <a:solidFill>
                    <a:prstClr val="black"/>
                  </a:solidFill>
                </a:rPr>
                <a:t>NEG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3087" y="13036"/>
            <a:ext cx="9117085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4000" dirty="0" smtClean="0">
                <a:latin typeface="+mj-lt"/>
              </a:rPr>
              <a:t>Wearable Sensor Platform for Drug Rehab</a:t>
            </a:r>
            <a:endParaRPr lang="en-US" sz="4000" dirty="0">
              <a:latin typeface="+mj-lt"/>
            </a:endParaRPr>
          </a:p>
        </p:txBody>
      </p:sp>
      <p:sp>
        <p:nvSpPr>
          <p:cNvPr id="76" name="Content Placeholder 3"/>
          <p:cNvSpPr>
            <a:spLocks noGrp="1"/>
          </p:cNvSpPr>
          <p:nvPr>
            <p:ph sz="half" idx="4294967295"/>
          </p:nvPr>
        </p:nvSpPr>
        <p:spPr>
          <a:xfrm>
            <a:off x="134098" y="2126384"/>
            <a:ext cx="4952240" cy="360997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000" dirty="0" smtClean="0">
                <a:cs typeface="Arial" panose="020B0604020202020204" pitchFamily="34" charset="0"/>
              </a:rPr>
              <a:t>Adhesive patch to monitor drug use</a:t>
            </a:r>
          </a:p>
          <a:p>
            <a:pPr lvl="0">
              <a:lnSpc>
                <a:spcPct val="120000"/>
              </a:lnSpc>
            </a:pPr>
            <a:r>
              <a:rPr lang="en-US" sz="2000" dirty="0" smtClean="0">
                <a:cs typeface="Arial" panose="020B0604020202020204" pitchFamily="34" charset="0"/>
              </a:rPr>
              <a:t>Detect cocaine and opioids down to 3 ng/</a:t>
            </a:r>
            <a:r>
              <a:rPr lang="en-US" sz="2000" dirty="0" err="1" smtClean="0">
                <a:cs typeface="Arial" panose="020B0604020202020204" pitchFamily="34" charset="0"/>
              </a:rPr>
              <a:t>ul</a:t>
            </a:r>
            <a:endParaRPr lang="en-US" sz="2000" dirty="0" smtClean="0"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sz="2000" dirty="0" smtClean="0">
                <a:cs typeface="Arial" panose="020B0604020202020204" pitchFamily="34" charset="0"/>
              </a:rPr>
              <a:t>Detection performed at least 4 times per 24 hours</a:t>
            </a:r>
          </a:p>
          <a:p>
            <a:pPr lvl="0">
              <a:lnSpc>
                <a:spcPct val="120000"/>
              </a:lnSpc>
            </a:pPr>
            <a:r>
              <a:rPr lang="en-US" sz="2000" dirty="0" smtClean="0">
                <a:cs typeface="Arial" panose="020B0604020202020204" pitchFamily="34" charset="0"/>
              </a:rPr>
              <a:t>Detection patch replaced once per 24 hours</a:t>
            </a:r>
          </a:p>
          <a:p>
            <a:pPr lvl="0">
              <a:lnSpc>
                <a:spcPct val="120000"/>
              </a:lnSpc>
            </a:pPr>
            <a:r>
              <a:rPr lang="en-US" sz="2000" dirty="0" smtClean="0">
                <a:cs typeface="Arial" panose="020B0604020202020204" pitchFamily="34" charset="0"/>
              </a:rPr>
              <a:t>Data storage for minimum 1 week</a:t>
            </a:r>
          </a:p>
          <a:p>
            <a:pPr lvl="0">
              <a:lnSpc>
                <a:spcPct val="120000"/>
              </a:lnSpc>
            </a:pPr>
            <a:r>
              <a:rPr lang="en-US" sz="2000" dirty="0" smtClean="0">
                <a:cs typeface="Arial" panose="020B0604020202020204" pitchFamily="34" charset="0"/>
              </a:rPr>
              <a:t>Wireless data transfer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43504" y="809567"/>
            <a:ext cx="108487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 smtClean="0">
                <a:solidFill>
                  <a:prstClr val="black"/>
                </a:solidFill>
              </a:rPr>
              <a:t>In </a:t>
            </a:r>
            <a:r>
              <a:rPr lang="en-US" sz="2400" dirty="0">
                <a:solidFill>
                  <a:prstClr val="black"/>
                </a:solidFill>
              </a:rPr>
              <a:t>collaboration with Dr. Kenzie </a:t>
            </a:r>
            <a:r>
              <a:rPr lang="en-US" sz="2400" dirty="0" smtClean="0">
                <a:solidFill>
                  <a:prstClr val="black"/>
                </a:solidFill>
              </a:rPr>
              <a:t>Preston, Senior </a:t>
            </a:r>
            <a:r>
              <a:rPr lang="en-US" sz="2400" dirty="0">
                <a:solidFill>
                  <a:prstClr val="black"/>
                </a:solidFill>
              </a:rPr>
              <a:t>Investigator at NIDA</a:t>
            </a:r>
          </a:p>
        </p:txBody>
      </p:sp>
      <p:pic>
        <p:nvPicPr>
          <p:cNvPr id="84" name="Picture 83" descr="IMG_77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865" y="5017509"/>
            <a:ext cx="1327907" cy="1664944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9071027" y="4156121"/>
            <a:ext cx="172398" cy="1358854"/>
          </a:xfrm>
          <a:prstGeom prst="straightConnector1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9561378" y="4193078"/>
            <a:ext cx="411327" cy="1321897"/>
          </a:xfrm>
          <a:prstGeom prst="straightConnector1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524" y="881057"/>
            <a:ext cx="2824028" cy="19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104" y="-1692"/>
            <a:ext cx="10972800" cy="9160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Direct </a:t>
            </a:r>
            <a:r>
              <a:rPr lang="en-US" dirty="0" smtClean="0">
                <a:latin typeface="+mn-lt"/>
              </a:rPr>
              <a:t>Electrochemical Drug Sensing</a:t>
            </a:r>
            <a:endParaRPr lang="en-US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4" y="1407587"/>
            <a:ext cx="6085797" cy="47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4" y="1407624"/>
            <a:ext cx="6706257" cy="4717450"/>
          </a:xfrm>
          <a:prstGeom prst="rect">
            <a:avLst/>
          </a:prstGeom>
        </p:spPr>
      </p:pic>
      <p:sp>
        <p:nvSpPr>
          <p:cNvPr id="66" name="Title 5"/>
          <p:cNvSpPr>
            <a:spLocks noGrp="1"/>
          </p:cNvSpPr>
          <p:nvPr>
            <p:ph type="title"/>
          </p:nvPr>
        </p:nvSpPr>
        <p:spPr>
          <a:xfrm>
            <a:off x="341104" y="-1692"/>
            <a:ext cx="10972800" cy="9160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Direct </a:t>
            </a:r>
            <a:r>
              <a:rPr lang="en-US" dirty="0" smtClean="0">
                <a:latin typeface="+mn-lt"/>
              </a:rPr>
              <a:t>Electrochemical Drug Sensing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1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5"/>
          <p:cNvSpPr txBox="1">
            <a:spLocks/>
          </p:cNvSpPr>
          <p:nvPr/>
        </p:nvSpPr>
        <p:spPr>
          <a:xfrm>
            <a:off x="341104" y="-1692"/>
            <a:ext cx="10972800" cy="91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+mn-lt"/>
              </a:rPr>
              <a:t>Direct Electrochemical Drug Sensing</a:t>
            </a:r>
            <a:endParaRPr lang="en-US" dirty="0">
              <a:latin typeface="+mn-lt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4" y="1407624"/>
            <a:ext cx="11375977" cy="47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759128"/>
              </p:ext>
            </p:extLst>
          </p:nvPr>
        </p:nvGraphicFramePr>
        <p:xfrm>
          <a:off x="957944" y="1219201"/>
          <a:ext cx="10332357" cy="5146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459"/>
            <a:ext cx="10515600" cy="91581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Signal Response to Cocaine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37600" y="1498601"/>
            <a:ext cx="0" cy="1870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21601" y="2108200"/>
            <a:ext cx="155302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>
                <a:solidFill>
                  <a:prstClr val="black"/>
                </a:solidFill>
              </a:rPr>
              <a:t>Time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52193" y="1310726"/>
            <a:ext cx="2191492" cy="3477875"/>
            <a:chOff x="5752193" y="1310726"/>
            <a:chExt cx="2191492" cy="3477875"/>
          </a:xfrm>
        </p:grpSpPr>
        <p:sp>
          <p:nvSpPr>
            <p:cNvPr id="5" name="TextBox 4"/>
            <p:cNvSpPr txBox="1"/>
            <p:nvPr/>
          </p:nvSpPr>
          <p:spPr>
            <a:xfrm>
              <a:off x="5752193" y="1310726"/>
              <a:ext cx="2191492" cy="34778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219110"/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dirty="0" smtClean="0">
                  <a:solidFill>
                    <a:srgbClr val="C00000"/>
                  </a:solidFill>
                </a:rPr>
                <a:t>  w</a:t>
              </a:r>
              <a:r>
                <a:rPr lang="en-US" sz="2000" dirty="0">
                  <a:solidFill>
                    <a:srgbClr val="C00000"/>
                  </a:solidFill>
                </a:rPr>
                <a:t>/ Cocaine</a:t>
              </a:r>
            </a:p>
            <a:p>
              <a:pPr defTabSz="1219110"/>
              <a:endParaRPr lang="en-US" sz="2000" dirty="0" smtClean="0">
                <a:solidFill>
                  <a:srgbClr val="77933C"/>
                </a:solidFill>
              </a:endParaRPr>
            </a:p>
            <a:p>
              <a:pPr defTabSz="1219110"/>
              <a:endParaRPr lang="en-US" sz="2000" dirty="0">
                <a:solidFill>
                  <a:srgbClr val="77933C"/>
                </a:solidFill>
              </a:endParaRPr>
            </a:p>
            <a:p>
              <a:pPr defTabSz="1219110"/>
              <a:endParaRPr lang="en-US" sz="2000" dirty="0" smtClean="0">
                <a:solidFill>
                  <a:srgbClr val="77933C"/>
                </a:solidFill>
              </a:endParaRPr>
            </a:p>
            <a:p>
              <a:pPr defTabSz="1219110"/>
              <a:endParaRPr lang="en-US" sz="2000" dirty="0">
                <a:solidFill>
                  <a:srgbClr val="77933C"/>
                </a:solidFill>
              </a:endParaRPr>
            </a:p>
            <a:p>
              <a:pPr defTabSz="1219110"/>
              <a:endParaRPr lang="en-US" sz="2000" dirty="0" smtClean="0">
                <a:solidFill>
                  <a:srgbClr val="77933C"/>
                </a:solidFill>
              </a:endParaRPr>
            </a:p>
            <a:p>
              <a:pPr defTabSz="1219110"/>
              <a:endParaRPr lang="en-US" sz="2000" dirty="0">
                <a:solidFill>
                  <a:srgbClr val="77933C"/>
                </a:solidFill>
              </a:endParaRPr>
            </a:p>
            <a:p>
              <a:pPr defTabSz="1219110"/>
              <a:endParaRPr lang="en-US" sz="2000" dirty="0" smtClean="0">
                <a:solidFill>
                  <a:srgbClr val="77933C"/>
                </a:solidFill>
              </a:endParaRPr>
            </a:p>
            <a:p>
              <a:pPr defTabSz="1219110"/>
              <a:endParaRPr lang="en-US" sz="2000" dirty="0">
                <a:solidFill>
                  <a:srgbClr val="77933C"/>
                </a:solidFill>
              </a:endParaRPr>
            </a:p>
            <a:p>
              <a:pPr defTabSz="1219110"/>
              <a:endParaRPr lang="en-US" sz="2000" dirty="0" smtClean="0">
                <a:solidFill>
                  <a:srgbClr val="77933C"/>
                </a:solidFill>
              </a:endParaRPr>
            </a:p>
            <a:p>
              <a:pPr defTabSz="1219110"/>
              <a:r>
                <a:rPr lang="en-US" sz="2000" dirty="0" smtClean="0">
                  <a:solidFill>
                    <a:srgbClr val="77933C"/>
                  </a:solidFill>
                </a:rPr>
                <a:t>w/o Cocaine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6348681" y="3545681"/>
              <a:ext cx="4618" cy="7531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588826" y="1715325"/>
              <a:ext cx="1979" cy="7857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4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-1"/>
            <a:ext cx="11074400" cy="889001"/>
          </a:xfrm>
        </p:spPr>
        <p:txBody>
          <a:bodyPr>
            <a:noAutofit/>
          </a:bodyPr>
          <a:lstStyle/>
          <a:p>
            <a:r>
              <a:rPr lang="en-US" dirty="0" smtClean="0"/>
              <a:t>Consistent Signal Increase vs. Buffer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394983"/>
              </p:ext>
            </p:extLst>
          </p:nvPr>
        </p:nvGraphicFramePr>
        <p:xfrm>
          <a:off x="215442" y="889001"/>
          <a:ext cx="10554159" cy="556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0012" y="2245427"/>
            <a:ext cx="2864757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spAutoFit/>
          </a:bodyPr>
          <a:lstStyle/>
          <a:p>
            <a:pPr defTabSz="1219110"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Control Electrode</a:t>
            </a:r>
          </a:p>
          <a:p>
            <a:pPr defTabSz="1219110">
              <a:lnSpc>
                <a:spcPct val="200000"/>
              </a:lnSpc>
            </a:pPr>
            <a:r>
              <a:rPr lang="en-US" sz="2400" dirty="0">
                <a:solidFill>
                  <a:prstClr val="black"/>
                </a:solidFill>
              </a:rPr>
              <a:t>Detection Electrode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39336" y="1193800"/>
            <a:ext cx="0" cy="384048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96868" y="4445001"/>
            <a:ext cx="24384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>
                <a:solidFill>
                  <a:prstClr val="black"/>
                </a:solidFill>
              </a:rPr>
              <a:t>Detection goal</a:t>
            </a:r>
          </a:p>
        </p:txBody>
      </p:sp>
    </p:spTree>
    <p:extLst>
      <p:ext uri="{BB962C8B-B14F-4D97-AF65-F5344CB8AC3E}">
        <p14:creationId xmlns:p14="http://schemas.microsoft.com/office/powerpoint/2010/main" val="15149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578"/>
            <a:ext cx="11074400" cy="899338"/>
          </a:xfrm>
        </p:spPr>
        <p:txBody>
          <a:bodyPr>
            <a:noAutofit/>
          </a:bodyPr>
          <a:lstStyle/>
          <a:p>
            <a:r>
              <a:rPr lang="en-US" dirty="0"/>
              <a:t>Future Opioid Abuse Targeting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74765" y="1476459"/>
            <a:ext cx="3146667" cy="823912"/>
          </a:xfrm>
        </p:spPr>
        <p:txBody>
          <a:bodyPr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667" dirty="0"/>
              <a:t>Mu opioid Agonists (Targeted)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707178" y="1442385"/>
            <a:ext cx="3887391" cy="823912"/>
          </a:xfrm>
        </p:spPr>
        <p:txBody>
          <a:bodyPr anchor="ctr">
            <a:noAutofit/>
          </a:bodyPr>
          <a:lstStyle/>
          <a:p>
            <a:pPr algn="ctr"/>
            <a:r>
              <a:rPr lang="en-US" sz="2667" dirty="0"/>
              <a:t>Mu opioid Antagonists</a:t>
            </a:r>
          </a:p>
          <a:p>
            <a:pPr algn="ctr"/>
            <a:r>
              <a:rPr lang="en-US" sz="2667" dirty="0"/>
              <a:t>(Off-target)</a:t>
            </a:r>
          </a:p>
        </p:txBody>
      </p:sp>
      <p:pic>
        <p:nvPicPr>
          <p:cNvPr id="1026" name="Picture 2" descr="Chemical structure for CID 546409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591"/>
          <a:stretch/>
        </p:blipFill>
        <p:spPr bwMode="auto">
          <a:xfrm>
            <a:off x="6763572" y="2642125"/>
            <a:ext cx="2274677" cy="157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88112" y="2257891"/>
            <a:ext cx="22248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 err="1">
                <a:solidFill>
                  <a:prstClr val="black"/>
                </a:solidFill>
              </a:rPr>
              <a:t>Nalaxazone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2839845" y="2560629"/>
            <a:ext cx="2338359" cy="23383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9912" y="2494915"/>
            <a:ext cx="1419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>
                <a:solidFill>
                  <a:prstClr val="black"/>
                </a:solidFill>
              </a:rPr>
              <a:t>Heroin</a:t>
            </a:r>
          </a:p>
        </p:txBody>
      </p:sp>
      <p:pic>
        <p:nvPicPr>
          <p:cNvPr id="1028" name="Picture 4" descr="codein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9750" y="4380141"/>
            <a:ext cx="2338359" cy="233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84037" y="4517626"/>
            <a:ext cx="1419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>
                <a:solidFill>
                  <a:prstClr val="black"/>
                </a:solidFill>
              </a:rPr>
              <a:t>Codeine</a:t>
            </a:r>
          </a:p>
        </p:txBody>
      </p:sp>
      <p:pic>
        <p:nvPicPr>
          <p:cNvPr id="1030" name="Picture 6" descr="Chemical structure for CID 52888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30" y="2473001"/>
            <a:ext cx="2338359" cy="233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97626" y="2460140"/>
            <a:ext cx="1419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>
                <a:solidFill>
                  <a:prstClr val="black"/>
                </a:solidFill>
              </a:rPr>
              <a:t>Morphine</a:t>
            </a:r>
          </a:p>
        </p:txBody>
      </p:sp>
      <p:pic>
        <p:nvPicPr>
          <p:cNvPr id="1032" name="Picture 8" descr="Chemical structure for CID 957678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8110" y="2512197"/>
            <a:ext cx="2123276" cy="21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77467" y="4517624"/>
            <a:ext cx="229623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>
                <a:solidFill>
                  <a:prstClr val="black"/>
                </a:solidFill>
              </a:rPr>
              <a:t>Naltrexone</a:t>
            </a:r>
          </a:p>
        </p:txBody>
      </p:sp>
      <p:pic>
        <p:nvPicPr>
          <p:cNvPr id="1038" name="Picture 14" descr="Chemical structure for CID 528460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014" y="4399673"/>
            <a:ext cx="2338359" cy="233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136322" y="4530261"/>
            <a:ext cx="20777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>
                <a:solidFill>
                  <a:prstClr val="black"/>
                </a:solidFill>
              </a:rPr>
              <a:t>Oxycodone</a:t>
            </a:r>
          </a:p>
        </p:txBody>
      </p:sp>
      <p:sp>
        <p:nvSpPr>
          <p:cNvPr id="26" name="Oval 25"/>
          <p:cNvSpPr/>
          <p:nvPr/>
        </p:nvSpPr>
        <p:spPr>
          <a:xfrm>
            <a:off x="4111136" y="3480228"/>
            <a:ext cx="905851" cy="86322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685633" y="5442632"/>
            <a:ext cx="905851" cy="86322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46025" y="3460696"/>
            <a:ext cx="905851" cy="86322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420523" y="5423100"/>
            <a:ext cx="905851" cy="86322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23687" y="5387615"/>
            <a:ext cx="1186651" cy="109697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792187" y="3281696"/>
            <a:ext cx="1186651" cy="109697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351452" y="4519318"/>
            <a:ext cx="2115389" cy="2115389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7699372" y="3225344"/>
            <a:ext cx="1186651" cy="109697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9760" y="2273898"/>
            <a:ext cx="1419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 err="1">
                <a:solidFill>
                  <a:prstClr val="black"/>
                </a:solidFill>
              </a:rPr>
              <a:t>Nalaxone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886" y="796235"/>
            <a:ext cx="634468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10"/>
            <a:r>
              <a:rPr lang="en-US" sz="2667" i="1" dirty="0">
                <a:solidFill>
                  <a:prstClr val="black"/>
                </a:solidFill>
              </a:rPr>
              <a:t>Re-design DNA </a:t>
            </a:r>
            <a:r>
              <a:rPr lang="en-US" sz="2667" i="1" dirty="0" err="1">
                <a:solidFill>
                  <a:prstClr val="black"/>
                </a:solidFill>
              </a:rPr>
              <a:t>aptamer</a:t>
            </a:r>
            <a:r>
              <a:rPr lang="en-US" sz="2667" i="1" dirty="0">
                <a:solidFill>
                  <a:prstClr val="black"/>
                </a:solidFill>
              </a:rPr>
              <a:t> to bind opioid drugs</a:t>
            </a:r>
          </a:p>
        </p:txBody>
      </p:sp>
    </p:spTree>
    <p:extLst>
      <p:ext uri="{BB962C8B-B14F-4D97-AF65-F5344CB8AC3E}">
        <p14:creationId xmlns:p14="http://schemas.microsoft.com/office/powerpoint/2010/main" val="514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77" y="4401"/>
            <a:ext cx="11632220" cy="10912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 (Headings)"/>
              </a:rPr>
              <a:t>Rapid Early Viral Load Detection of HIV &amp; HCV</a:t>
            </a:r>
            <a:endParaRPr lang="en-US" dirty="0">
              <a:latin typeface="Calibri (Headings)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870393" y="1329963"/>
            <a:ext cx="4267751" cy="2197970"/>
            <a:chOff x="7714904" y="2491195"/>
            <a:chExt cx="3630792" cy="1800356"/>
          </a:xfrm>
        </p:grpSpPr>
        <p:grpSp>
          <p:nvGrpSpPr>
            <p:cNvPr id="4" name="Group 3"/>
            <p:cNvGrpSpPr/>
            <p:nvPr/>
          </p:nvGrpSpPr>
          <p:grpSpPr>
            <a:xfrm>
              <a:off x="8116096" y="2491195"/>
              <a:ext cx="3229600" cy="1392425"/>
              <a:chOff x="1159564" y="3485193"/>
              <a:chExt cx="4306133" cy="18565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59564" y="4006517"/>
                <a:ext cx="4306133" cy="1335243"/>
                <a:chOff x="1479585" y="4567044"/>
                <a:chExt cx="4306133" cy="1335243"/>
              </a:xfrm>
            </p:grpSpPr>
            <p:sp>
              <p:nvSpPr>
                <p:cNvPr id="8" name="Rectangle 7"/>
                <p:cNvSpPr/>
                <p:nvPr/>
              </p:nvSpPr>
              <p:spPr>
                <a:xfrm rot="10154030">
                  <a:off x="3042056" y="5304492"/>
                  <a:ext cx="174867" cy="4572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 rot="10154030">
                  <a:off x="2292301" y="5445087"/>
                  <a:ext cx="174867" cy="4572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0154030">
                  <a:off x="2526012" y="5374789"/>
                  <a:ext cx="457200" cy="4572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0154030">
                  <a:off x="1617301" y="5315855"/>
                  <a:ext cx="4012960" cy="27245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2345982" y="4641708"/>
                  <a:ext cx="457200" cy="457200"/>
                  <a:chOff x="9267460" y="4219863"/>
                  <a:chExt cx="1005840" cy="1005840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9267460" y="4219863"/>
                    <a:ext cx="1005840" cy="1005840"/>
                    <a:chOff x="2952102" y="3690970"/>
                    <a:chExt cx="1005840" cy="1005840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2952102" y="3690970"/>
                      <a:ext cx="1005840" cy="1005840"/>
                    </a:xfrm>
                    <a:prstGeom prst="ellipse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>
                        <a:solidFill>
                          <a:schemeClr val="lt1"/>
                        </a:solidFill>
                      </a:endParaRPr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3227223" y="3933779"/>
                      <a:ext cx="182880" cy="182880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3077754" y="4076374"/>
                      <a:ext cx="182880" cy="182880"/>
                    </a:xfrm>
                    <a:prstGeom prst="ellipse">
                      <a:avLst/>
                    </a:prstGeom>
                    <a:ln/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sp>
                <p:nvSpPr>
                  <p:cNvPr id="27" name="Oval 26"/>
                  <p:cNvSpPr/>
                  <p:nvPr/>
                </p:nvSpPr>
                <p:spPr>
                  <a:xfrm>
                    <a:off x="9534746" y="4770663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9684215" y="4611342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9828409" y="4768674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9678940" y="4911269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9700800" y="4320482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9844994" y="4461088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10007187" y="4631343"/>
                    <a:ext cx="182880" cy="182880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 rot="10154030">
                  <a:off x="1653038" y="5632204"/>
                  <a:ext cx="707775" cy="25629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10154030">
                  <a:off x="3075611" y="5413095"/>
                  <a:ext cx="117659" cy="2673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10154030">
                  <a:off x="2326676" y="5555418"/>
                  <a:ext cx="117659" cy="26737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 rot="20994770">
                  <a:off x="1479585" y="5128084"/>
                  <a:ext cx="4306133" cy="667839"/>
                </a:xfrm>
                <a:prstGeom prst="roundRect">
                  <a:avLst>
                    <a:gd name="adj" fmla="val 10695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72000"/>
                    </a:srgbClr>
                  </a:innerShdw>
                </a:effectLst>
                <a:scene3d>
                  <a:camera prst="orthographicFront"/>
                  <a:lightRig rig="threePt" dir="t"/>
                </a:scene3d>
                <a:sp3d prstMaterial="matte">
                  <a:bevelB w="25400" h="254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rot="20956893">
                  <a:off x="4390267" y="5173009"/>
                  <a:ext cx="66675" cy="2534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 rot="20956893">
                  <a:off x="4675382" y="5119264"/>
                  <a:ext cx="66675" cy="2534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2326402" y="4567044"/>
                  <a:ext cx="547463" cy="73198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6">
                    <a:lumMod val="20000"/>
                    <a:lumOff val="80000"/>
                    <a:alpha val="60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72000"/>
                    </a:srgbClr>
                  </a:innerShdw>
                </a:effectLst>
                <a:scene3d>
                  <a:camera prst="orthographicFront">
                    <a:rot lat="20662006" lon="21496867" rev="593761"/>
                  </a:camera>
                  <a:lightRig rig="threePt" dir="t"/>
                </a:scene3d>
                <a:sp3d prstMaterial="matte">
                  <a:bevelB w="25400" h="25400"/>
                </a:sp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0" name="Teardrop 19"/>
                <p:cNvSpPr/>
                <p:nvPr/>
              </p:nvSpPr>
              <p:spPr>
                <a:xfrm rot="19070415">
                  <a:off x="2467699" y="4663612"/>
                  <a:ext cx="548640" cy="548640"/>
                </a:xfrm>
                <a:prstGeom prst="teardrop">
                  <a:avLst>
                    <a:gd name="adj" fmla="val 129679"/>
                  </a:avLst>
                </a:prstGeom>
                <a:gradFill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rgbClr val="FF7C80"/>
                    </a:gs>
                    <a:gs pos="100000">
                      <a:srgbClr val="FF0909"/>
                    </a:gs>
                  </a:gsLst>
                </a:gra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4312186" y="5135941"/>
                  <a:ext cx="219589" cy="337803"/>
                </a:xfrm>
                <a:prstGeom prst="roundRect">
                  <a:avLst>
                    <a:gd name="adj" fmla="val 3251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scene3d>
                  <a:camera prst="orthographicFront">
                    <a:rot lat="20662006" lon="21496867" rev="593761"/>
                  </a:camera>
                  <a:lightRig rig="threePt" dir="t"/>
                </a:scene3d>
                <a:sp3d prstMaterial="matte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indent="257175">
                    <a:tabLst>
                      <a:tab pos="1371600" algn="l"/>
                    </a:tabLst>
                  </a:pPr>
                  <a:endParaRPr lang="en-US" sz="1000" i="1" dirty="0">
                    <a:solidFill>
                      <a:schemeClr val="bg1"/>
                    </a:solidFill>
                    <a:latin typeface="Arial Unicode MS"/>
                  </a:endParaRPr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4602362" y="5081893"/>
                  <a:ext cx="219589" cy="337803"/>
                </a:xfrm>
                <a:prstGeom prst="roundRect">
                  <a:avLst>
                    <a:gd name="adj" fmla="val 3251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scene3d>
                  <a:camera prst="orthographicFront">
                    <a:rot lat="20662006" lon="21496867" rev="593761"/>
                  </a:camera>
                  <a:lightRig rig="threePt" dir="t"/>
                </a:scene3d>
                <a:sp3d prstMaterial="matte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0"/>
                <a:lstStyle/>
                <a:p>
                  <a:pPr indent="257175">
                    <a:tabLst>
                      <a:tab pos="1371600" algn="l"/>
                    </a:tabLst>
                  </a:pPr>
                  <a:endParaRPr lang="en-US" sz="1000" i="1" dirty="0">
                    <a:solidFill>
                      <a:schemeClr val="bg1"/>
                    </a:solidFill>
                    <a:latin typeface="Arial Unicode MS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 rot="9349693">
                  <a:off x="2503242" y="5372315"/>
                  <a:ext cx="481741" cy="463991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000000"/>
                  </a:solidFill>
                </a:ln>
                <a:effectLst>
                  <a:innerShdw blurRad="25400" dist="12700" dir="6480000">
                    <a:prstClr val="black">
                      <a:alpha val="75000"/>
                    </a:prstClr>
                  </a:innerShdw>
                </a:effectLst>
                <a:scene3d>
                  <a:camera prst="perspectiveContrastingLeftFacing">
                    <a:rot lat="908441" lon="20948633" rev="20808571"/>
                  </a:camera>
                  <a:lightRig rig="threePt" dir="t"/>
                </a:scene3d>
                <a:sp3d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rot="20956893">
                  <a:off x="4394662" y="5182793"/>
                  <a:ext cx="66675" cy="2534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20956893">
                  <a:off x="4684174" y="5128522"/>
                  <a:ext cx="66675" cy="2534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1772058" y="3485193"/>
                <a:ext cx="1356846" cy="336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Blood </a:t>
                </a:r>
                <a:r>
                  <a:rPr lang="en-US" sz="1400" b="1" dirty="0" smtClean="0"/>
                  <a:t>sample</a:t>
                </a:r>
                <a:endParaRPr lang="en-US" sz="1400" b="1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216168" y="3884326"/>
                <a:ext cx="1647126" cy="41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b="1" dirty="0"/>
                  <a:t>Detection </a:t>
                </a:r>
                <a:r>
                  <a:rPr lang="en-US" sz="1400" b="1" dirty="0" smtClean="0"/>
                  <a:t>results</a:t>
                </a:r>
                <a:endParaRPr lang="en-US" sz="1400" b="1" dirty="0"/>
              </a:p>
            </p:txBody>
          </p:sp>
        </p:grpSp>
        <p:pic>
          <p:nvPicPr>
            <p:cNvPr id="37" name="Picture 36"/>
            <p:cNvPicPr>
              <a:picLocks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1110500" flipH="1">
              <a:off x="7909915" y="3817170"/>
              <a:ext cx="204063" cy="121774"/>
            </a:xfrm>
            <a:prstGeom prst="rect">
              <a:avLst/>
            </a:prstGeom>
          </p:spPr>
        </p:pic>
        <p:sp>
          <p:nvSpPr>
            <p:cNvPr id="38" name="Rounded Rectangle 37"/>
            <p:cNvSpPr/>
            <p:nvPr/>
          </p:nvSpPr>
          <p:spPr>
            <a:xfrm>
              <a:off x="7903746" y="3783139"/>
              <a:ext cx="230844" cy="178969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13500000">
                <a:srgbClr val="000000">
                  <a:alpha val="72000"/>
                </a:srgbClr>
              </a:innerShdw>
            </a:effectLst>
            <a:scene3d>
              <a:camera prst="orthographicFront">
                <a:rot lat="20662006" lon="21496867" rev="593761"/>
              </a:camera>
              <a:lightRig rig="threePt" dir="t"/>
            </a:scene3d>
            <a:sp3d prstMaterial="matte">
              <a:bevelB w="25400" h="25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796635" y="3848835"/>
              <a:ext cx="105758" cy="112814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13500000">
                <a:srgbClr val="000000">
                  <a:alpha val="72000"/>
                </a:srgbClr>
              </a:innerShdw>
            </a:effectLst>
            <a:scene3d>
              <a:camera prst="orthographicFront">
                <a:rot lat="20662006" lon="21496867" rev="593761"/>
              </a:camera>
              <a:lightRig rig="threePt" dir="t"/>
            </a:scene3d>
            <a:sp3d prstMaterial="matte">
              <a:bevelB w="25400" h="25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714904" y="3978580"/>
              <a:ext cx="1819960" cy="3129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 err="1" smtClean="0"/>
                <a:t>MicroUSB</a:t>
              </a:r>
              <a:r>
                <a:rPr lang="en-US" sz="1400" b="1" dirty="0"/>
                <a:t> </a:t>
              </a:r>
              <a:r>
                <a:rPr lang="en-US" sz="1400" b="1" dirty="0" smtClean="0"/>
                <a:t>phone powered</a:t>
              </a:r>
              <a:endParaRPr lang="en-US" sz="1400" b="1" dirty="0"/>
            </a:p>
          </p:txBody>
        </p:sp>
      </p:grpSp>
      <p:sp>
        <p:nvSpPr>
          <p:cNvPr id="41" name="Content Placeholder 4"/>
          <p:cNvSpPr>
            <a:spLocks noGrp="1"/>
          </p:cNvSpPr>
          <p:nvPr>
            <p:ph idx="1"/>
          </p:nvPr>
        </p:nvSpPr>
        <p:spPr>
          <a:xfrm>
            <a:off x="381000" y="1637740"/>
            <a:ext cx="5934117" cy="498869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A low-cost </a:t>
            </a:r>
            <a:r>
              <a:rPr lang="en-US" sz="2000" dirty="0">
                <a:latin typeface="Arial"/>
                <a:cs typeface="Arial"/>
              </a:rPr>
              <a:t>paper-based nucleic acid diagnostic platform with robust sample preparation and molecular amplification in a familiar detection format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400"/>
              </a:spcBef>
              <a:buNone/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smtClean="0">
                <a:latin typeface="Arial"/>
                <a:cs typeface="Arial"/>
              </a:rPr>
              <a:t>Automated sequential sample </a:t>
            </a:r>
            <a:r>
              <a:rPr lang="en-US" sz="1800" dirty="0">
                <a:latin typeface="Arial"/>
                <a:cs typeface="Arial"/>
              </a:rPr>
              <a:t>capture, </a:t>
            </a:r>
            <a:r>
              <a:rPr lang="en-US" sz="1800" dirty="0" err="1" smtClean="0">
                <a:latin typeface="Arial"/>
                <a:cs typeface="Arial"/>
              </a:rPr>
              <a:t>virion</a:t>
            </a:r>
            <a:r>
              <a:rPr lang="en-US" sz="1800" dirty="0" smtClean="0">
                <a:latin typeface="Arial"/>
                <a:cs typeface="Arial"/>
              </a:rPr>
              <a:t> lysis</a:t>
            </a:r>
            <a:r>
              <a:rPr lang="en-US" sz="1800" dirty="0">
                <a:latin typeface="Arial"/>
                <a:cs typeface="Arial"/>
              </a:rPr>
              <a:t>, isothermal amplification, and </a:t>
            </a:r>
            <a:r>
              <a:rPr lang="en-US" sz="1800" dirty="0" smtClean="0">
                <a:latin typeface="Arial"/>
                <a:cs typeface="Arial"/>
              </a:rPr>
              <a:t>detection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smtClean="0">
                <a:latin typeface="Arial"/>
                <a:cs typeface="Arial"/>
              </a:rPr>
              <a:t>Localized </a:t>
            </a:r>
            <a:r>
              <a:rPr lang="en-US" sz="1800" dirty="0">
                <a:latin typeface="Arial"/>
                <a:cs typeface="Arial"/>
              </a:rPr>
              <a:t>heating of printed wax valves automates fluid flow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smtClean="0">
                <a:latin typeface="Arial"/>
                <a:cs typeface="Arial"/>
              </a:rPr>
              <a:t>Visual lateral flow detection readout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 smtClean="0">
                <a:latin typeface="Arial"/>
                <a:cs typeface="Arial"/>
              </a:rPr>
              <a:t>MicroUSB</a:t>
            </a:r>
            <a:r>
              <a:rPr lang="en-US" sz="1800" dirty="0" smtClean="0">
                <a:latin typeface="Arial"/>
                <a:cs typeface="Arial"/>
              </a:rPr>
              <a:t> powered heating of amplification reaction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smtClean="0">
                <a:latin typeface="Arial"/>
                <a:cs typeface="Arial"/>
              </a:rPr>
              <a:t>Roll-to-roll manufactured molecular </a:t>
            </a:r>
            <a:r>
              <a:rPr lang="en-US" sz="1800" dirty="0">
                <a:latin typeface="Arial"/>
                <a:cs typeface="Arial"/>
              </a:rPr>
              <a:t>diagnostic </a:t>
            </a:r>
            <a:endParaRPr lang="en-US" sz="1800" dirty="0" smtClean="0">
              <a:latin typeface="Arial"/>
              <a:cs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74195" y="3896062"/>
            <a:ext cx="4597120" cy="2299224"/>
            <a:chOff x="6379997" y="1842531"/>
            <a:chExt cx="5214671" cy="2511055"/>
          </a:xfrm>
        </p:grpSpPr>
        <p:sp>
          <p:nvSpPr>
            <p:cNvPr id="44" name="Rounded Rectangle 43"/>
            <p:cNvSpPr/>
            <p:nvPr/>
          </p:nvSpPr>
          <p:spPr>
            <a:xfrm rot="20974006">
              <a:off x="7168116" y="2770987"/>
              <a:ext cx="4306133" cy="667839"/>
            </a:xfrm>
            <a:prstGeom prst="roundRect">
              <a:avLst>
                <a:gd name="adj" fmla="val 1069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13500000">
                <a:srgbClr val="000000">
                  <a:alpha val="72000"/>
                </a:srgbClr>
              </a:innerShdw>
            </a:effectLst>
            <a:scene3d>
              <a:camera prst="orthographicFront"/>
              <a:lightRig rig="threePt" dir="t"/>
            </a:scene3d>
            <a:sp3d prstMaterial="matte">
              <a:bevelB w="25400" h="25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5" name="Rectangle 44"/>
            <p:cNvSpPr/>
            <p:nvPr/>
          </p:nvSpPr>
          <p:spPr>
            <a:xfrm rot="10154030">
              <a:off x="8719782" y="2947395"/>
              <a:ext cx="174867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Rectangle 45"/>
            <p:cNvSpPr/>
            <p:nvPr/>
          </p:nvSpPr>
          <p:spPr>
            <a:xfrm rot="10154030">
              <a:off x="7970027" y="3087990"/>
              <a:ext cx="174867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8004128" y="2230753"/>
              <a:ext cx="547463" cy="731981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innerShdw blurRad="63500" dist="50800" dir="13500000">
                <a:srgbClr val="000000">
                  <a:alpha val="72000"/>
                </a:srgbClr>
              </a:innerShdw>
            </a:effectLst>
            <a:scene3d>
              <a:camera prst="orthographicFront">
                <a:rot lat="20662006" lon="21496867" rev="593761"/>
              </a:camera>
              <a:lightRig rig="threePt" dir="t"/>
            </a:scene3d>
            <a:sp3d prstMaterial="matte">
              <a:bevelB w="25400" h="25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8" name="Rectangle 47"/>
            <p:cNvSpPr/>
            <p:nvPr/>
          </p:nvSpPr>
          <p:spPr>
            <a:xfrm rot="10154030">
              <a:off x="8203738" y="3017692"/>
              <a:ext cx="457200" cy="457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295027" y="2772570"/>
              <a:ext cx="4012960" cy="458642"/>
              <a:chOff x="1166963" y="4730412"/>
              <a:chExt cx="4012960" cy="458642"/>
            </a:xfrm>
          </p:grpSpPr>
          <p:sp>
            <p:nvSpPr>
              <p:cNvPr id="74" name="Rectangle 73"/>
              <p:cNvSpPr/>
              <p:nvPr/>
            </p:nvSpPr>
            <p:spPr>
              <a:xfrm rot="10154030">
                <a:off x="1166963" y="4916600"/>
                <a:ext cx="4012960" cy="2724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20956893">
                <a:off x="3939929" y="4784157"/>
                <a:ext cx="66675" cy="25346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20956893">
                <a:off x="4225044" y="4730412"/>
                <a:ext cx="66675" cy="25346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663904" y="2389705"/>
              <a:ext cx="1260910" cy="5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Sample inlet</a:t>
              </a:r>
            </a:p>
            <a:p>
              <a:pPr algn="r"/>
              <a:r>
                <a:rPr lang="en-US" sz="1400" b="1" dirty="0"/>
                <a:t>and filter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305668" y="3371297"/>
              <a:ext cx="2289000" cy="3361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400" b="1" dirty="0" smtClean="0"/>
                <a:t>Visual detection readout</a:t>
              </a:r>
              <a:endParaRPr lang="en-US" sz="1400" b="1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023708" y="2284611"/>
              <a:ext cx="457200" cy="457200"/>
              <a:chOff x="9267460" y="4219863"/>
              <a:chExt cx="1005840" cy="100584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9267460" y="4219863"/>
                <a:ext cx="1005840" cy="1005840"/>
                <a:chOff x="2952102" y="3690970"/>
                <a:chExt cx="1005840" cy="1005840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2952102" y="3690970"/>
                  <a:ext cx="1005840" cy="100584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227223" y="3933779"/>
                  <a:ext cx="182880" cy="18288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077754" y="4076374"/>
                  <a:ext cx="182880" cy="182880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64" name="Oval 63"/>
              <p:cNvSpPr/>
              <p:nvPr/>
            </p:nvSpPr>
            <p:spPr>
              <a:xfrm>
                <a:off x="9534746" y="4770663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9684215" y="4611342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9828409" y="4768674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678940" y="4911269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700800" y="4320482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844994" y="4461088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0007187" y="4631343"/>
                <a:ext cx="182880" cy="18288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8207466" y="3019623"/>
              <a:ext cx="457200" cy="457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  <a:effectLst/>
            <a:scene3d>
              <a:camera prst="perspectiveContrastingLeftFacing">
                <a:rot lat="908441" lon="20948633" rev="20808571"/>
              </a:camera>
              <a:lightRig rig="threePt" dir="t"/>
            </a:scene3d>
            <a:sp3d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 rot="10154030">
              <a:off x="7330764" y="3264704"/>
              <a:ext cx="707775" cy="2562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5" name="Rectangle 54"/>
            <p:cNvSpPr/>
            <p:nvPr/>
          </p:nvSpPr>
          <p:spPr>
            <a:xfrm rot="10154030">
              <a:off x="8753337" y="3055998"/>
              <a:ext cx="117659" cy="2673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04437" y="3782161"/>
              <a:ext cx="1939588" cy="5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/>
                <a:t>Printed temperature</a:t>
              </a:r>
            </a:p>
            <a:p>
              <a:pPr algn="ctr"/>
              <a:r>
                <a:rPr lang="en-US" sz="1400" b="1" dirty="0" smtClean="0"/>
                <a:t>responsive valves</a:t>
              </a:r>
              <a:endParaRPr lang="en-US" sz="1400" b="1" dirty="0"/>
            </a:p>
          </p:txBody>
        </p:sp>
        <p:sp>
          <p:nvSpPr>
            <p:cNvPr id="57" name="Rectangle 56"/>
            <p:cNvSpPr/>
            <p:nvPr/>
          </p:nvSpPr>
          <p:spPr>
            <a:xfrm rot="10154030">
              <a:off x="8004402" y="3198321"/>
              <a:ext cx="117659" cy="2673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79997" y="3170770"/>
              <a:ext cx="782905" cy="5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Waste </a:t>
              </a:r>
            </a:p>
            <a:p>
              <a:pPr algn="r"/>
              <a:r>
                <a:rPr lang="en-US" sz="1400" b="1" dirty="0"/>
                <a:t>Pad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099463" y="1842531"/>
              <a:ext cx="1346517" cy="5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Amplification</a:t>
              </a:r>
            </a:p>
            <a:p>
              <a:pPr algn="r"/>
              <a:r>
                <a:rPr lang="en-US" sz="1400" b="1" dirty="0"/>
                <a:t>reagents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7907455" y="2784180"/>
              <a:ext cx="449070" cy="405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8130001" y="3557973"/>
              <a:ext cx="77465" cy="281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8811007" y="3459803"/>
              <a:ext cx="25225" cy="3793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1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Placeholder 1"/>
          <p:cNvSpPr txBox="1">
            <a:spLocks/>
          </p:cNvSpPr>
          <p:nvPr/>
        </p:nvSpPr>
        <p:spPr bwMode="auto">
          <a:xfrm>
            <a:off x="1981200" y="23685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BC9B23"/>
                </a:solidFill>
              </a:rPr>
              <a:t>CMSA Update on Opioid Takeback Program</a:t>
            </a:r>
          </a:p>
        </p:txBody>
      </p:sp>
      <p:sp>
        <p:nvSpPr>
          <p:cNvPr id="4098" name="Subtitle 2"/>
          <p:cNvSpPr txBox="1">
            <a:spLocks/>
          </p:cNvSpPr>
          <p:nvPr/>
        </p:nvSpPr>
        <p:spPr bwMode="auto">
          <a:xfrm>
            <a:off x="2303929" y="4110317"/>
            <a:ext cx="758414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Kyle E. Hultgren, </a:t>
            </a:r>
            <a:r>
              <a:rPr lang="en-US" sz="2800" dirty="0" err="1">
                <a:solidFill>
                  <a:prstClr val="black"/>
                </a:solidFill>
              </a:rPr>
              <a:t>PharmD</a:t>
            </a:r>
            <a:endParaRPr lang="en-US" sz="2800" dirty="0">
              <a:solidFill>
                <a:prstClr val="black"/>
              </a:solidFill>
            </a:endParaRPr>
          </a:p>
          <a:p>
            <a:pPr algn="ctr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Director | Center for Medication Safety Advancement 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633538" y="-38100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 Presentations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Jacqueline </a:t>
            </a:r>
            <a:r>
              <a:rPr lang="en-US" dirty="0" err="1" smtClean="0"/>
              <a:t>Linnes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Assistant Professor, School of Biomedical Engineering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Kyle Hultgren</a:t>
            </a:r>
            <a:br>
              <a:rPr lang="en-US" dirty="0" smtClean="0"/>
            </a:br>
            <a:r>
              <a:rPr lang="en-US" dirty="0" smtClean="0"/>
              <a:t>Director, Center for Medication Safety Advancement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err="1" smtClean="0"/>
              <a:t>Kinam</a:t>
            </a:r>
            <a:r>
              <a:rPr lang="en-US" dirty="0" smtClean="0"/>
              <a:t> Park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Showalter Professor, School of Biomedical Engineering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Randy </a:t>
            </a:r>
            <a:r>
              <a:rPr lang="en-US" dirty="0" err="1" smtClean="0"/>
              <a:t>Hountz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Director, Purdue Healthcare Advisors</a:t>
            </a:r>
          </a:p>
        </p:txBody>
      </p:sp>
    </p:spTree>
    <p:extLst>
      <p:ext uri="{BB962C8B-B14F-4D97-AF65-F5344CB8AC3E}">
        <p14:creationId xmlns:p14="http://schemas.microsoft.com/office/powerpoint/2010/main" val="1148680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Unintended Access to Opioids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65" y="1124323"/>
            <a:ext cx="5077968" cy="3474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124323"/>
            <a:ext cx="2667000" cy="387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449" y="3576918"/>
            <a:ext cx="2797369" cy="25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Back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Laws can vary between states</a:t>
            </a:r>
          </a:p>
          <a:p>
            <a:r>
              <a:rPr lang="en-US" dirty="0" smtClean="0"/>
              <a:t>Many pharmacies cite significant barriers to taking back unused medications</a:t>
            </a:r>
          </a:p>
          <a:p>
            <a:r>
              <a:rPr lang="en-US" dirty="0" smtClean="0"/>
              <a:t>Costs are not insignificant</a:t>
            </a:r>
          </a:p>
          <a:p>
            <a:r>
              <a:rPr lang="en-US" dirty="0" smtClean="0"/>
              <a:t>Not a lot of great options currently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the Future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2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352550" y="518584"/>
            <a:ext cx="94869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47112" y="986588"/>
            <a:ext cx="9697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 smtClean="0">
                <a:solidFill>
                  <a:srgbClr val="C00000"/>
                </a:solidFill>
              </a:rPr>
              <a:t>Opioid Overdose-Reversal </a:t>
            </a:r>
            <a:r>
              <a:rPr lang="en-US" sz="2800" b="1" dirty="0">
                <a:solidFill>
                  <a:srgbClr val="C00000"/>
                </a:solidFill>
              </a:rPr>
              <a:t>and </a:t>
            </a:r>
            <a:r>
              <a:rPr lang="en-US" sz="2800" b="1" dirty="0" smtClean="0">
                <a:solidFill>
                  <a:srgbClr val="C00000"/>
                </a:solidFill>
              </a:rPr>
              <a:t>Prevention Interventions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352550" y="2053051"/>
            <a:ext cx="94869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86867" y="3088741"/>
            <a:ext cx="77222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2400" b="1" dirty="0" err="1" smtClean="0">
                <a:solidFill>
                  <a:srgbClr val="002060"/>
                </a:solidFill>
              </a:rPr>
              <a:t>Kinam</a:t>
            </a:r>
            <a:r>
              <a:rPr lang="en-US" sz="2400" b="1" dirty="0" smtClean="0">
                <a:solidFill>
                  <a:srgbClr val="002060"/>
                </a:solidFill>
              </a:rPr>
              <a:t> Park</a:t>
            </a:r>
          </a:p>
          <a:p>
            <a:pPr algn="ctr" defTabSz="457200"/>
            <a:endParaRPr lang="en-US" sz="2400" b="1" dirty="0">
              <a:solidFill>
                <a:srgbClr val="002060"/>
              </a:solidFill>
            </a:endParaRPr>
          </a:p>
          <a:p>
            <a:pPr algn="ctr" defTabSz="457200"/>
            <a:r>
              <a:rPr lang="en-US" sz="2400" b="1" dirty="0" smtClean="0">
                <a:solidFill>
                  <a:srgbClr val="002060"/>
                </a:solidFill>
              </a:rPr>
              <a:t>Showalter Distinguished Professor</a:t>
            </a:r>
          </a:p>
          <a:p>
            <a:pPr algn="ctr" defTabSz="457200"/>
            <a:r>
              <a:rPr lang="en-US" sz="2400" b="1" dirty="0" smtClean="0">
                <a:solidFill>
                  <a:srgbClr val="002060"/>
                </a:solidFill>
              </a:rPr>
              <a:t>Weldon School of Biomedical Engineering</a:t>
            </a:r>
          </a:p>
        </p:txBody>
      </p:sp>
      <p:pic>
        <p:nvPicPr>
          <p:cNvPr id="8" name="Picture 2" descr="C:\Users\kpark.1336-11512\Desktop\My Webs\Kinam WWW 2011\Images\Weldon  Lett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9" y="5663160"/>
            <a:ext cx="4244828" cy="9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kpark.1336-11512\Desktop\My Webs\Kinam WWW 2011\Images\Pharmacy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02" y="4398430"/>
            <a:ext cx="1418668" cy="124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purdue-university-black-and-gol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80" y="5663160"/>
            <a:ext cx="2171327" cy="9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urdue_pete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683" y="4775552"/>
            <a:ext cx="585555" cy="9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53" y="4790355"/>
            <a:ext cx="878332" cy="94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3" y="4198976"/>
            <a:ext cx="872049" cy="152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24961" y="1544"/>
            <a:ext cx="8444251" cy="4907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>
                <a:solidFill>
                  <a:srgbClr val="C00000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Risk of a Single 5-day Opioid Prescription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-4417" y="469651"/>
            <a:ext cx="1219641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2476" y="5996046"/>
            <a:ext cx="4838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http://www.newsweek.com/cdc-opiate-addiction-572498</a:t>
            </a:r>
          </a:p>
          <a:p>
            <a:pPr defTabSz="457200"/>
            <a:r>
              <a:rPr lang="en-US" altLang="en-US" sz="12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1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en-US" sz="12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www.vox.com/2017/3/18/14954626/one-simple-way-to-curb-opioid-overuse-prescribe-them-for-3-days-or-less</a:t>
            </a:r>
            <a:endParaRPr lang="en-US" altLang="en-US" sz="12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44724" y="474922"/>
            <a:ext cx="5869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</a:t>
            </a:r>
            <a:r>
              <a:rPr lang="en-US" altLang="en-US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now cracking down on opioid </a:t>
            </a:r>
            <a:r>
              <a:rPr lang="en-US" altLang="en-US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prescriptions.</a:t>
            </a:r>
            <a:endParaRPr lang="en-US" altLang="en-US" sz="20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5" y="934535"/>
            <a:ext cx="4645567" cy="4829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086" y="1044193"/>
            <a:ext cx="5647240" cy="55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24961" y="1545"/>
            <a:ext cx="11241379" cy="490799"/>
          </a:xfrm>
          <a:prstGeom prst="rect">
            <a:avLst/>
          </a:prstGeom>
        </p:spPr>
        <p:txBody>
          <a:bodyPr lIns="91439" tIns="45719" rIns="91439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>
                <a:solidFill>
                  <a:srgbClr val="C00000"/>
                </a:solidFill>
              </a:rPr>
              <a:t>Examples of current formulations designed to deter tampering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-4417" y="469651"/>
            <a:ext cx="1219641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defTabSz="457200"/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4800" y="604520"/>
          <a:ext cx="11582400" cy="61417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867441"/>
                <a:gridCol w="4714959"/>
              </a:tblGrid>
              <a:tr h="2895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</a:rPr>
                        <a:t>Technologies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solidFill>
                            <a:srgbClr val="002060"/>
                          </a:solidFill>
                          <a:effectLst/>
                        </a:rPr>
                        <a:t>Opioids (Company)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u="sng" dirty="0">
                          <a:solidFill>
                            <a:srgbClr val="002060"/>
                          </a:solidFill>
                          <a:effectLst/>
                        </a:rPr>
                        <a:t>Physical barriers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 smtClean="0">
                          <a:effectLst/>
                        </a:rPr>
                        <a:t>ADPREM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technology (</a:t>
                      </a:r>
                      <a:r>
                        <a:rPr lang="en-US" sz="1900" dirty="0" err="1">
                          <a:effectLst/>
                        </a:rPr>
                        <a:t>Egalet</a:t>
                      </a:r>
                      <a:r>
                        <a:rPr lang="en-US" sz="1900" dirty="0">
                          <a:effectLst/>
                        </a:rPr>
                        <a:t>): Erosion matrix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Morphine ER, Oxycodone ER(</a:t>
                      </a:r>
                      <a:r>
                        <a:rPr lang="en-US" sz="1900" dirty="0" err="1">
                          <a:effectLst/>
                        </a:rPr>
                        <a:t>Egalet</a:t>
                      </a:r>
                      <a:r>
                        <a:rPr lang="en-US" sz="1900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 smtClean="0">
                          <a:effectLst/>
                        </a:rPr>
                        <a:t>DETERx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technology (COL-003): Multi-particulate waxy matrix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>
                          <a:effectLst/>
                        </a:rPr>
                        <a:t>Oxycodone(Collegium Pharm)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 smtClean="0">
                          <a:effectLst/>
                        </a:rPr>
                        <a:t>EDACS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matrix (</a:t>
                      </a:r>
                      <a:r>
                        <a:rPr lang="en-US" sz="1900" dirty="0" err="1">
                          <a:effectLst/>
                        </a:rPr>
                        <a:t>EDACS</a:t>
                      </a:r>
                      <a:r>
                        <a:rPr lang="en-US" sz="1900" dirty="0">
                          <a:effectLst/>
                        </a:rPr>
                        <a:t>): Extruded formulation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>
                          <a:effectLst/>
                        </a:rPr>
                        <a:t>Tramadol(Akela Pharmaceuticals)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30480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 smtClean="0">
                          <a:effectLst/>
                        </a:rPr>
                        <a:t>INTAC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/</a:t>
                      </a:r>
                      <a:r>
                        <a:rPr lang="en-US" sz="1900" dirty="0" err="1">
                          <a:effectLst/>
                        </a:rPr>
                        <a:t>TIMERx</a:t>
                      </a:r>
                      <a:r>
                        <a:rPr lang="en-US" sz="1900" dirty="0">
                          <a:effectLst/>
                        </a:rPr>
                        <a:t> technology (</a:t>
                      </a:r>
                      <a:r>
                        <a:rPr lang="en-US" sz="1900" dirty="0" err="1">
                          <a:effectLst/>
                        </a:rPr>
                        <a:t>Opana</a:t>
                      </a:r>
                      <a:r>
                        <a:rPr lang="en-US" sz="1900" dirty="0">
                          <a:effectLst/>
                        </a:rPr>
                        <a:t>): Push-pull osmotic pump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>
                          <a:effectLst/>
                        </a:rPr>
                        <a:t>Oxymorphone(Endo/Grünenthal)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30480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 smtClean="0">
                          <a:effectLst/>
                        </a:rPr>
                        <a:t>ORADUR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technology (</a:t>
                      </a:r>
                      <a:r>
                        <a:rPr lang="en-US" sz="1900" dirty="0" err="1">
                          <a:effectLst/>
                        </a:rPr>
                        <a:t>Remoxy</a:t>
                      </a:r>
                      <a:r>
                        <a:rPr lang="en-US" sz="1900" dirty="0">
                          <a:effectLst/>
                        </a:rPr>
                        <a:t>): Viscous gel formulation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>
                          <a:effectLst/>
                        </a:rPr>
                        <a:t>Oxycodone (Pain Ther./King/Pfizer)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smtClean="0">
                          <a:effectLst/>
                        </a:rPr>
                        <a:t>OROS </a:t>
                      </a:r>
                      <a:r>
                        <a:rPr lang="en-US" sz="1900" dirty="0">
                          <a:effectLst/>
                        </a:rPr>
                        <a:t>technology (</a:t>
                      </a:r>
                      <a:r>
                        <a:rPr lang="en-US" sz="1900" dirty="0" err="1">
                          <a:effectLst/>
                        </a:rPr>
                        <a:t>Exalgo</a:t>
                      </a:r>
                      <a:r>
                        <a:rPr lang="en-US" sz="1900" dirty="0">
                          <a:effectLst/>
                        </a:rPr>
                        <a:t>):  Crush-resistant </a:t>
                      </a:r>
                      <a:r>
                        <a:rPr lang="en-US" sz="1900" dirty="0" smtClean="0">
                          <a:effectLst/>
                        </a:rPr>
                        <a:t>property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>
                          <a:effectLst/>
                        </a:rPr>
                        <a:t>Hydromorphone (CombinatoRx)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32512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 smtClean="0">
                          <a:effectLst/>
                        </a:rPr>
                        <a:t>OTR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(Other Time Release) technology: Gel-forming property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>
                          <a:effectLst/>
                        </a:rPr>
                        <a:t>Oxycodone OTR(Purdue Pharma)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30480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 smtClean="0">
                          <a:effectLst/>
                        </a:rPr>
                        <a:t>ReXista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technology (</a:t>
                      </a:r>
                      <a:r>
                        <a:rPr lang="en-US" sz="1900" dirty="0" err="1">
                          <a:effectLst/>
                        </a:rPr>
                        <a:t>ReXista</a:t>
                      </a:r>
                      <a:r>
                        <a:rPr lang="en-US" sz="1900" dirty="0">
                          <a:effectLst/>
                        </a:rPr>
                        <a:t>): Alcohol resistant property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Oxycodone ER(</a:t>
                      </a:r>
                      <a:r>
                        <a:rPr lang="en-US" sz="1900" dirty="0" err="1">
                          <a:effectLst/>
                        </a:rPr>
                        <a:t>IntelliPharmaCeutics</a:t>
                      </a:r>
                      <a:r>
                        <a:rPr lang="en-US" sz="1900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smtClean="0">
                          <a:effectLst/>
                        </a:rPr>
                        <a:t>SABER </a:t>
                      </a:r>
                      <a:r>
                        <a:rPr lang="en-US" sz="1900" dirty="0">
                          <a:effectLst/>
                        </a:rPr>
                        <a:t>technology (</a:t>
                      </a:r>
                      <a:r>
                        <a:rPr lang="en-US" sz="1900" dirty="0" err="1">
                          <a:effectLst/>
                        </a:rPr>
                        <a:t>Remoxy</a:t>
                      </a:r>
                      <a:r>
                        <a:rPr lang="en-US" sz="1900" dirty="0">
                          <a:effectLst/>
                        </a:rPr>
                        <a:t>): Viscous gel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Oxycodone ER(King Pharm)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42672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 smtClean="0">
                          <a:effectLst/>
                        </a:rPr>
                        <a:t>SECUREL</a:t>
                      </a:r>
                      <a:r>
                        <a:rPr lang="en-US" sz="1900" dirty="0" smtClean="0">
                          <a:effectLst/>
                        </a:rPr>
                        <a:t> </a:t>
                      </a:r>
                      <a:r>
                        <a:rPr lang="en-US" sz="1900" dirty="0">
                          <a:effectLst/>
                        </a:rPr>
                        <a:t>technology (</a:t>
                      </a:r>
                      <a:r>
                        <a:rPr lang="en-US" sz="1900" dirty="0" err="1">
                          <a:effectLst/>
                        </a:rPr>
                        <a:t>TQ</a:t>
                      </a:r>
                      <a:r>
                        <a:rPr lang="en-US" sz="1900" dirty="0">
                          <a:effectLst/>
                        </a:rPr>
                        <a:t>-1015): Sustained release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Tramadol(</a:t>
                      </a:r>
                      <a:r>
                        <a:rPr lang="en-US" sz="1900" dirty="0" err="1">
                          <a:effectLst/>
                        </a:rPr>
                        <a:t>TheraQuest</a:t>
                      </a:r>
                      <a:r>
                        <a:rPr lang="en-US" sz="1900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u="sng" dirty="0">
                          <a:solidFill>
                            <a:srgbClr val="002060"/>
                          </a:solidFill>
                          <a:effectLst/>
                        </a:rPr>
                        <a:t>Aversion (Chemical deterrent barrier)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smtClean="0">
                          <a:effectLst/>
                        </a:rPr>
                        <a:t>Capsaicin </a:t>
                      </a:r>
                      <a:r>
                        <a:rPr lang="en-US" sz="1900" dirty="0">
                          <a:effectLst/>
                        </a:rPr>
                        <a:t>causing intense burning discomfort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smtClean="0">
                          <a:effectLst/>
                        </a:rPr>
                        <a:t>Niacin </a:t>
                      </a:r>
                      <a:r>
                        <a:rPr lang="en-US" sz="1900" dirty="0">
                          <a:effectLst/>
                        </a:rPr>
                        <a:t>(</a:t>
                      </a:r>
                      <a:r>
                        <a:rPr lang="en-US" sz="1900" dirty="0" err="1">
                          <a:effectLst/>
                        </a:rPr>
                        <a:t>AcuroxOxyADF</a:t>
                      </a:r>
                      <a:r>
                        <a:rPr lang="en-US" sz="1900" dirty="0">
                          <a:effectLst/>
                        </a:rPr>
                        <a:t>): Unpleasant effects of niacin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Oxycodone </a:t>
                      </a:r>
                      <a:r>
                        <a:rPr lang="en-US" sz="1900" dirty="0" err="1">
                          <a:effectLst/>
                        </a:rPr>
                        <a:t>IR+niacin</a:t>
                      </a:r>
                      <a:r>
                        <a:rPr lang="en-US" sz="1900" dirty="0">
                          <a:effectLst/>
                        </a:rPr>
                        <a:t> (King/Acura)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3657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smtClean="0">
                          <a:effectLst/>
                        </a:rPr>
                        <a:t>Sodium </a:t>
                      </a:r>
                      <a:r>
                        <a:rPr lang="en-US" sz="1900" dirty="0">
                          <a:effectLst/>
                        </a:rPr>
                        <a:t>lauryl sulfate (</a:t>
                      </a:r>
                      <a:r>
                        <a:rPr lang="en-US" sz="1900" dirty="0" err="1">
                          <a:effectLst/>
                        </a:rPr>
                        <a:t>Oxecta</a:t>
                      </a:r>
                      <a:r>
                        <a:rPr lang="en-US" sz="1900" dirty="0">
                          <a:effectLst/>
                        </a:rPr>
                        <a:t>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Oxycodone </a:t>
                      </a:r>
                      <a:r>
                        <a:rPr lang="en-US" sz="1900" dirty="0" err="1">
                          <a:effectLst/>
                        </a:rPr>
                        <a:t>IR+SLS</a:t>
                      </a:r>
                      <a:r>
                        <a:rPr lang="en-US" sz="1900" dirty="0">
                          <a:effectLst/>
                        </a:rPr>
                        <a:t> (King)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u="sng" dirty="0">
                          <a:solidFill>
                            <a:srgbClr val="002060"/>
                          </a:solidFill>
                          <a:effectLst/>
                        </a:rPr>
                        <a:t>Antagonist Combinations</a:t>
                      </a:r>
                      <a:endParaRPr lang="en-US" sz="19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34544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smtClean="0">
                          <a:effectLst/>
                        </a:rPr>
                        <a:t>Abuse-resistant </a:t>
                      </a:r>
                      <a:r>
                        <a:rPr lang="en-US" sz="1900" dirty="0">
                          <a:effectLst/>
                        </a:rPr>
                        <a:t>technology (</a:t>
                      </a:r>
                      <a:r>
                        <a:rPr lang="en-US" sz="1900" dirty="0" err="1">
                          <a:effectLst/>
                        </a:rPr>
                        <a:t>OxyNal</a:t>
                      </a:r>
                      <a:r>
                        <a:rPr lang="en-US" sz="1900" dirty="0">
                          <a:effectLst/>
                        </a:rPr>
                        <a:t>):  Antagonist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Oxycodone </a:t>
                      </a:r>
                      <a:r>
                        <a:rPr lang="en-US" sz="1900" dirty="0" err="1">
                          <a:effectLst/>
                        </a:rPr>
                        <a:t>ER+naltrexone</a:t>
                      </a:r>
                      <a:r>
                        <a:rPr lang="en-US" sz="1900" dirty="0">
                          <a:effectLst/>
                        </a:rPr>
                        <a:t>(Elite Pharm)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smtClean="0">
                          <a:effectLst/>
                        </a:rPr>
                        <a:t>Sequestered </a:t>
                      </a:r>
                      <a:r>
                        <a:rPr lang="en-US" sz="1900" dirty="0">
                          <a:effectLst/>
                        </a:rPr>
                        <a:t>antagonist technology (</a:t>
                      </a:r>
                      <a:r>
                        <a:rPr lang="en-US" sz="1900" dirty="0" err="1">
                          <a:effectLst/>
                        </a:rPr>
                        <a:t>EMBEDA</a:t>
                      </a:r>
                      <a:r>
                        <a:rPr lang="en-US" sz="1900" dirty="0">
                          <a:effectLst/>
                        </a:rPr>
                        <a:t>): Antagonist 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>
                          <a:effectLst/>
                        </a:rPr>
                        <a:t>Morphine </a:t>
                      </a:r>
                      <a:r>
                        <a:rPr lang="en-US" sz="1900" dirty="0" err="1">
                          <a:effectLst/>
                        </a:rPr>
                        <a:t>ER+naltrexone</a:t>
                      </a:r>
                      <a:r>
                        <a:rPr lang="en-US" sz="1900" dirty="0">
                          <a:effectLst/>
                        </a:rPr>
                        <a:t>(Alpha/King)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  <a:tr h="289560"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smtClean="0">
                          <a:effectLst/>
                        </a:rPr>
                        <a:t>Non-sequestered  </a:t>
                      </a:r>
                      <a:r>
                        <a:rPr lang="en-US" sz="1900" dirty="0">
                          <a:effectLst/>
                        </a:rPr>
                        <a:t>antagonist technology (TALWIN NX</a:t>
                      </a:r>
                      <a:r>
                        <a:rPr lang="en-US" sz="1900" dirty="0" smtClean="0">
                          <a:effectLst/>
                        </a:rPr>
                        <a:t>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900" dirty="0" err="1">
                          <a:effectLst/>
                        </a:rPr>
                        <a:t>Pentazocine+Naloxone</a:t>
                      </a:r>
                      <a:r>
                        <a:rPr lang="en-US" sz="1900" dirty="0">
                          <a:effectLst/>
                        </a:rPr>
                        <a:t>(Sanofi-Aventis)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</a:endParaRPr>
                    </a:p>
                  </a:txBody>
                  <a:tcPr marL="78761" marR="787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4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24961" y="1545"/>
            <a:ext cx="11241379" cy="490799"/>
          </a:xfrm>
          <a:prstGeom prst="rect">
            <a:avLst/>
          </a:prstGeom>
        </p:spPr>
        <p:txBody>
          <a:bodyPr lIns="91439" tIns="45719" rIns="91439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>
                <a:solidFill>
                  <a:srgbClr val="C00000"/>
                </a:solidFill>
              </a:rPr>
              <a:t>Urgent Needs for Effective Abuse-Deterrent Formulations &amp; Devices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-4417" y="469651"/>
            <a:ext cx="1219641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defTabSz="457200"/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5134" y="2345076"/>
            <a:ext cx="2438400" cy="2438399"/>
            <a:chOff x="3558540" y="1596390"/>
            <a:chExt cx="1981200" cy="1981200"/>
          </a:xfrm>
          <a:solidFill>
            <a:srgbClr val="00B050"/>
          </a:solidFill>
        </p:grpSpPr>
        <p:sp>
          <p:nvSpPr>
            <p:cNvPr id="6" name="Oval 5"/>
            <p:cNvSpPr/>
            <p:nvPr/>
          </p:nvSpPr>
          <p:spPr>
            <a:xfrm>
              <a:off x="3558540" y="1596390"/>
              <a:ext cx="1981200" cy="1981200"/>
            </a:xfrm>
            <a:prstGeom prst="ellipse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18357" y="1857540"/>
              <a:ext cx="1787525" cy="14089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/>
              <a:r>
                <a:rPr lang="en-US" sz="2667" b="1" dirty="0">
                  <a:solidFill>
                    <a:prstClr val="white"/>
                  </a:solidFill>
                </a:rPr>
                <a:t>Abuse-Deterrent Formulations &amp; Devices</a:t>
              </a:r>
              <a:endParaRPr lang="en-US" sz="2667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Curved Left Arrow 7"/>
          <p:cNvSpPr/>
          <p:nvPr/>
        </p:nvSpPr>
        <p:spPr>
          <a:xfrm>
            <a:off x="8543534" y="973475"/>
            <a:ext cx="1422400" cy="5588000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10800000">
            <a:off x="2142735" y="871875"/>
            <a:ext cx="1524000" cy="5588000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8078" y="2938061"/>
            <a:ext cx="1714594" cy="1477666"/>
            <a:chOff x="403993" y="1962150"/>
            <a:chExt cx="1285945" cy="1108249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1962150"/>
              <a:ext cx="1232738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sz="3200" b="1" dirty="0">
                  <a:solidFill>
                    <a:srgbClr val="70AD47">
                      <a:lumMod val="75000"/>
                    </a:srgbClr>
                  </a:solidFill>
                </a:rPr>
                <a:t>Smart Devices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993" y="2724150"/>
              <a:ext cx="126501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i="1" dirty="0">
                  <a:solidFill>
                    <a:prstClr val="black"/>
                  </a:solidFill>
                </a:rPr>
                <a:t>Intervention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011515" y="2903876"/>
            <a:ext cx="1783222" cy="1477665"/>
            <a:chOff x="7273184" y="1962150"/>
            <a:chExt cx="1337416" cy="1108249"/>
          </a:xfrm>
        </p:grpSpPr>
        <p:sp>
          <p:nvSpPr>
            <p:cNvPr id="14" name="TextBox 13"/>
            <p:cNvSpPr txBox="1"/>
            <p:nvPr/>
          </p:nvSpPr>
          <p:spPr>
            <a:xfrm>
              <a:off x="7315200" y="1962150"/>
              <a:ext cx="129540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0070C0"/>
                  </a:solidFill>
                </a:rPr>
                <a:t>Smart Pills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73184" y="2724150"/>
              <a:ext cx="106577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i="1" dirty="0">
                  <a:solidFill>
                    <a:prstClr val="black"/>
                  </a:solidFill>
                </a:rPr>
                <a:t>Treatment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7730734" y="1887875"/>
            <a:ext cx="406400" cy="4064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43534" y="3615075"/>
            <a:ext cx="0" cy="5080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9134" y="2152037"/>
            <a:ext cx="1769093" cy="1463040"/>
            <a:chOff x="2262840" y="2460605"/>
            <a:chExt cx="1326820" cy="1097280"/>
          </a:xfrm>
          <a:solidFill>
            <a:schemeClr val="accent5">
              <a:lumMod val="75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2365549" y="2460605"/>
              <a:ext cx="1097280" cy="1097280"/>
            </a:xfrm>
            <a:prstGeom prst="ellipse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2840" y="2717722"/>
              <a:ext cx="1326820" cy="56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Snorting Prevention</a:t>
              </a:r>
              <a:endParaRPr lang="en-US" sz="2133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4150" y="668676"/>
            <a:ext cx="1769093" cy="1463040"/>
            <a:chOff x="2237202" y="2460605"/>
            <a:chExt cx="1326820" cy="1097280"/>
          </a:xfrm>
        </p:grpSpPr>
        <p:sp>
          <p:nvSpPr>
            <p:cNvPr id="22" name="Oval 21"/>
            <p:cNvSpPr/>
            <p:nvPr/>
          </p:nvSpPr>
          <p:spPr>
            <a:xfrm>
              <a:off x="2365549" y="2460605"/>
              <a:ext cx="1097280" cy="109728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37202" y="2714030"/>
              <a:ext cx="1326820" cy="56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Extraction Prevention</a:t>
              </a:r>
              <a:endParaRPr lang="en-US" sz="2133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7629134" y="5240675"/>
            <a:ext cx="406400" cy="40640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587241" y="4021477"/>
            <a:ext cx="1769093" cy="1463040"/>
            <a:chOff x="2262840" y="2460605"/>
            <a:chExt cx="1326820" cy="1097280"/>
          </a:xfrm>
        </p:grpSpPr>
        <p:sp>
          <p:nvSpPr>
            <p:cNvPr id="28" name="Oval 27"/>
            <p:cNvSpPr/>
            <p:nvPr/>
          </p:nvSpPr>
          <p:spPr>
            <a:xfrm>
              <a:off x="2365549" y="2460605"/>
              <a:ext cx="1097280" cy="10972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2840" y="2692084"/>
              <a:ext cx="1326820" cy="56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Smoking Prevention</a:t>
              </a:r>
              <a:endParaRPr lang="en-US" sz="2133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5901934" y="5951875"/>
            <a:ext cx="508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6164841" y="5240677"/>
            <a:ext cx="1769093" cy="1463040"/>
            <a:chOff x="2262840" y="2460605"/>
            <a:chExt cx="1326820" cy="1097280"/>
          </a:xfrm>
        </p:grpSpPr>
        <p:sp>
          <p:nvSpPr>
            <p:cNvPr id="32" name="Oval 31"/>
            <p:cNvSpPr/>
            <p:nvPr/>
          </p:nvSpPr>
          <p:spPr>
            <a:xfrm>
              <a:off x="2365549" y="2460605"/>
              <a:ext cx="1097280" cy="109728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62840" y="2687242"/>
              <a:ext cx="1326820" cy="56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Quorum Activation</a:t>
              </a:r>
              <a:endParaRPr lang="en-US" sz="2133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H="1" flipV="1">
            <a:off x="4174734" y="5139075"/>
            <a:ext cx="406400" cy="40640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381620" y="5222823"/>
            <a:ext cx="1769093" cy="1463040"/>
            <a:chOff x="2262840" y="2460605"/>
            <a:chExt cx="1326820" cy="1097280"/>
          </a:xfrm>
          <a:solidFill>
            <a:schemeClr val="accent5">
              <a:lumMod val="50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2365549" y="2460605"/>
              <a:ext cx="1097280" cy="1097280"/>
            </a:xfrm>
            <a:prstGeom prst="ellipse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62840" y="2689205"/>
              <a:ext cx="1326820" cy="56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Long acting MP system</a:t>
              </a:r>
              <a:endParaRPr lang="en-US" sz="2133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3768334" y="3411875"/>
            <a:ext cx="0" cy="50800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174734" y="1887875"/>
            <a:ext cx="406400" cy="40640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951230" y="2091076"/>
            <a:ext cx="1769093" cy="1463040"/>
            <a:chOff x="3215761" y="1076922"/>
            <a:chExt cx="1326820" cy="1097280"/>
          </a:xfrm>
        </p:grpSpPr>
        <p:sp>
          <p:nvSpPr>
            <p:cNvPr id="41" name="Oval 40"/>
            <p:cNvSpPr/>
            <p:nvPr/>
          </p:nvSpPr>
          <p:spPr>
            <a:xfrm>
              <a:off x="3318049" y="1076922"/>
              <a:ext cx="1097280" cy="1097280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15761" y="1317207"/>
              <a:ext cx="1326820" cy="8077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Implantable triggered-</a:t>
              </a:r>
            </a:p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release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62782" y="639987"/>
            <a:ext cx="1769093" cy="1463040"/>
            <a:chOff x="3193351" y="1076922"/>
            <a:chExt cx="1326820" cy="1097280"/>
          </a:xfrm>
        </p:grpSpPr>
        <p:sp>
          <p:nvSpPr>
            <p:cNvPr id="44" name="Oval 43"/>
            <p:cNvSpPr/>
            <p:nvPr/>
          </p:nvSpPr>
          <p:spPr>
            <a:xfrm>
              <a:off x="3318049" y="1076922"/>
              <a:ext cx="1097280" cy="10972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en-US" sz="1867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93351" y="1318077"/>
              <a:ext cx="1326820" cy="56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Electro-</a:t>
              </a:r>
              <a:r>
                <a:rPr lang="en-US" sz="2133" b="1" dirty="0" err="1">
                  <a:solidFill>
                    <a:prstClr val="white"/>
                  </a:solidFill>
                </a:rPr>
                <a:t>ceutical</a:t>
              </a:r>
              <a:endParaRPr lang="en-US" sz="2133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966929" y="3927918"/>
            <a:ext cx="1769093" cy="1463040"/>
            <a:chOff x="3218989" y="1076922"/>
            <a:chExt cx="1326820" cy="1097280"/>
          </a:xfrm>
        </p:grpSpPr>
        <p:sp>
          <p:nvSpPr>
            <p:cNvPr id="47" name="Oval 46"/>
            <p:cNvSpPr/>
            <p:nvPr/>
          </p:nvSpPr>
          <p:spPr>
            <a:xfrm>
              <a:off x="3318049" y="1076922"/>
              <a:ext cx="1097280" cy="10972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9" tIns="45719" rIns="91439" bIns="45719" rtlCol="0" anchor="ctr"/>
            <a:lstStyle/>
            <a:p>
              <a:pPr algn="ctr" defTabSz="914354"/>
              <a:endParaRPr lang="en-US" sz="1867" dirty="0">
                <a:solidFill>
                  <a:srgbClr val="FFC000">
                    <a:lumMod val="50000"/>
                  </a:srgb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18989" y="1346725"/>
              <a:ext cx="1326820" cy="56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Wearable</a:t>
              </a:r>
            </a:p>
            <a:p>
              <a:pPr algn="ctr" defTabSz="457200"/>
              <a:r>
                <a:rPr lang="en-US" sz="2133" b="1" dirty="0">
                  <a:solidFill>
                    <a:prstClr val="white"/>
                  </a:solidFill>
                </a:rPr>
                <a:t>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6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4962" y="1545"/>
            <a:ext cx="11710868" cy="490799"/>
          </a:xfrm>
          <a:prstGeom prst="rect">
            <a:avLst/>
          </a:prstGeom>
        </p:spPr>
        <p:txBody>
          <a:bodyPr lIns="91439" tIns="45719" rIns="91439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 smtClean="0">
                <a:solidFill>
                  <a:srgbClr val="C00000"/>
                </a:solidFill>
              </a:rPr>
              <a:t>Cutting Edge Science Meeting Series to End the Opioid Crisis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>
            <a:off x="-4417" y="469651"/>
            <a:ext cx="1219641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defTabSz="45720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6881" y="494658"/>
            <a:ext cx="5981497" cy="741018"/>
          </a:xfrm>
          <a:prstGeom prst="rect">
            <a:avLst/>
          </a:prstGeom>
        </p:spPr>
        <p:txBody>
          <a:bodyPr lIns="91439" tIns="45719" rIns="91439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000" dirty="0">
                <a:solidFill>
                  <a:srgbClr val="002060"/>
                </a:solidFill>
              </a:rPr>
              <a:t>Medications Development for Opioid Use Disorders and </a:t>
            </a:r>
            <a:r>
              <a:rPr lang="en-US" sz="2000" dirty="0" smtClean="0">
                <a:solidFill>
                  <a:srgbClr val="002060"/>
                </a:solidFill>
              </a:rPr>
              <a:t>Overdose Prevention/Reversal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9" y="1292901"/>
            <a:ext cx="5983510" cy="54044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75189" y="5945145"/>
            <a:ext cx="5423223" cy="490799"/>
          </a:xfrm>
          <a:prstGeom prst="rect">
            <a:avLst/>
          </a:prstGeom>
        </p:spPr>
        <p:txBody>
          <a:bodyPr lIns="91439" tIns="45719" rIns="91439" bIns="4571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1800" dirty="0" smtClean="0">
                <a:solidFill>
                  <a:srgbClr val="C00000"/>
                </a:solidFill>
              </a:rPr>
              <a:t>The Role of Science in Addressing the Opioid Crisis </a:t>
            </a:r>
          </a:p>
          <a:p>
            <a:pPr defTabSz="457200"/>
            <a:r>
              <a:rPr lang="en-US" sz="1600" dirty="0" smtClean="0">
                <a:solidFill>
                  <a:srgbClr val="44546A"/>
                </a:solidFill>
              </a:rPr>
              <a:t>Nora D. </a:t>
            </a:r>
            <a:r>
              <a:rPr lang="en-US" sz="1600" dirty="0" err="1" smtClean="0">
                <a:solidFill>
                  <a:srgbClr val="44546A"/>
                </a:solidFill>
              </a:rPr>
              <a:t>Volkow</a:t>
            </a:r>
            <a:r>
              <a:rPr lang="en-US" sz="1600" dirty="0" smtClean="0">
                <a:solidFill>
                  <a:srgbClr val="44546A"/>
                </a:solidFill>
              </a:rPr>
              <a:t>, M.D., and Francis S. Collins, M.D., Ph.D.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631" y="599538"/>
            <a:ext cx="5469996" cy="54416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72258" y="6488668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 err="1" smtClean="0">
                <a:solidFill>
                  <a:prstClr val="black"/>
                </a:solidFill>
              </a:rPr>
              <a:t>NEJM</a:t>
            </a:r>
            <a:r>
              <a:rPr lang="en-US" dirty="0" smtClean="0">
                <a:solidFill>
                  <a:prstClr val="black"/>
                </a:solidFill>
              </a:rPr>
              <a:t> 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3275" y="2848170"/>
            <a:ext cx="1982082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Treatments for Opioid Addiction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3275" y="4958118"/>
            <a:ext cx="2791791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Nonaddictive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 Treatments for  Chronic Pain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0919" y="1462684"/>
            <a:ext cx="2070324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Overdose-Reversal Interventions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24961" y="1544"/>
            <a:ext cx="8444251" cy="4907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>
                <a:solidFill>
                  <a:srgbClr val="C00000"/>
                </a:solidFill>
              </a:rPr>
              <a:t>Injectable Long-Acting Formulations Approved by the FDA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-4417" y="469651"/>
            <a:ext cx="1219641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32504" y="2635836"/>
            <a:ext cx="2944813" cy="1017588"/>
            <a:chOff x="142875" y="2796116"/>
            <a:chExt cx="2524125" cy="872971"/>
          </a:xfrm>
        </p:grpSpPr>
        <p:pic>
          <p:nvPicPr>
            <p:cNvPr id="6" name="Picture 7" descr="sandostatin_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2796116"/>
              <a:ext cx="180975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142875" y="3219978"/>
              <a:ext cx="1753658" cy="44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 month MP 1998</a:t>
              </a: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20 mg/month</a:t>
              </a:r>
            </a:p>
          </p:txBody>
        </p:sp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832" y="2956069"/>
              <a:ext cx="647168" cy="64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648311" y="5634999"/>
            <a:ext cx="2634596" cy="837919"/>
            <a:chOff x="3434416" y="3134202"/>
            <a:chExt cx="2634425" cy="837680"/>
          </a:xfrm>
        </p:grpSpPr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3434416" y="3448577"/>
              <a:ext cx="1745194" cy="52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 month MP 2006</a:t>
              </a: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380 mg/month</a:t>
              </a: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74" y="3135312"/>
              <a:ext cx="1509053" cy="375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561" y="3134202"/>
              <a:ext cx="843280" cy="617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3621419" y="2821360"/>
            <a:ext cx="2408611" cy="970735"/>
            <a:chOff x="3470273" y="1142683"/>
            <a:chExt cx="2408114" cy="970028"/>
          </a:xfrm>
        </p:grpSpPr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3470273" y="1589613"/>
              <a:ext cx="1601260" cy="52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2 weeks MP 2001</a:t>
              </a: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 mg/2 weeks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74" y="1172103"/>
              <a:ext cx="1051733" cy="473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040" y="1142683"/>
              <a:ext cx="1086347" cy="569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558667" y="1930614"/>
            <a:ext cx="2789143" cy="830263"/>
            <a:chOff x="3334801" y="4030660"/>
            <a:chExt cx="2788084" cy="82913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73" y="4030660"/>
              <a:ext cx="2143125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640" y="4115857"/>
              <a:ext cx="875245" cy="341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3334801" y="4336572"/>
              <a:ext cx="17536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 month MP 2000</a:t>
              </a: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60 mg/month</a:t>
              </a:r>
            </a:p>
          </p:txBody>
        </p:sp>
      </p:grp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9429262" y="667850"/>
            <a:ext cx="2704123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1600" b="1" dirty="0">
                <a:solidFill>
                  <a:srgbClr val="00B050"/>
                </a:solidFill>
              </a:rPr>
              <a:t>MP: Microparticle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</a:p>
          <a:p>
            <a:pPr defTabSz="457200">
              <a:spcBef>
                <a:spcPct val="200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SI: Solid implant. 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pPr defTabSz="457200">
              <a:spcBef>
                <a:spcPct val="20000"/>
              </a:spcBef>
            </a:pPr>
            <a:r>
              <a:rPr lang="en-US" sz="1600" b="1" dirty="0" smtClean="0">
                <a:solidFill>
                  <a:srgbClr val="00B050"/>
                </a:solidFill>
              </a:rPr>
              <a:t>IS</a:t>
            </a:r>
            <a:r>
              <a:rPr lang="en-US" sz="1600" b="1" dirty="0">
                <a:solidFill>
                  <a:srgbClr val="00B050"/>
                </a:solidFill>
              </a:rPr>
              <a:t>: In Situ forming implant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13846" y="1784773"/>
            <a:ext cx="2969278" cy="927286"/>
            <a:chOff x="125413" y="1338264"/>
            <a:chExt cx="2969278" cy="927286"/>
          </a:xfrm>
        </p:grpSpPr>
        <p:grpSp>
          <p:nvGrpSpPr>
            <p:cNvPr id="23" name="Group 1"/>
            <p:cNvGrpSpPr>
              <a:grpSpLocks/>
            </p:cNvGrpSpPr>
            <p:nvPr/>
          </p:nvGrpSpPr>
          <p:grpSpPr bwMode="auto">
            <a:xfrm>
              <a:off x="142875" y="1338264"/>
              <a:ext cx="2951816" cy="705876"/>
              <a:chOff x="142875" y="1107017"/>
              <a:chExt cx="2952366" cy="705340"/>
            </a:xfrm>
          </p:grpSpPr>
          <p:pic>
            <p:nvPicPr>
              <p:cNvPr id="27" name="Picture 23" descr="zola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5" y="1107017"/>
                <a:ext cx="1481209" cy="450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8486" y="1122324"/>
                <a:ext cx="1346755" cy="690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rgbClr val="B017C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125413" y="1743262"/>
              <a:ext cx="215265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1, 3 months SI 1989</a:t>
              </a: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3.6 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mg/month </a:t>
              </a:r>
              <a:r>
                <a:rPr lang="en-US" sz="1400" b="1" dirty="0">
                  <a:solidFill>
                    <a:srgbClr val="00B050"/>
                  </a:solidFill>
                </a:rPr>
                <a:t>(Dec 29)</a:t>
              </a:r>
            </a:p>
          </p:txBody>
        </p:sp>
      </p:grpSp>
      <p:cxnSp>
        <p:nvCxnSpPr>
          <p:cNvPr id="29" name="Straight Connector 15"/>
          <p:cNvCxnSpPr>
            <a:cxnSpLocks noChangeShapeType="1"/>
          </p:cNvCxnSpPr>
          <p:nvPr/>
        </p:nvCxnSpPr>
        <p:spPr bwMode="auto">
          <a:xfrm>
            <a:off x="3491056" y="798635"/>
            <a:ext cx="0" cy="5848350"/>
          </a:xfrm>
          <a:prstGeom prst="line">
            <a:avLst/>
          </a:prstGeom>
          <a:noFill/>
          <a:ln w="9525" cap="rnd" algn="ctr">
            <a:solidFill>
              <a:srgbClr val="B01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72"/>
          <p:cNvCxnSpPr>
            <a:cxnSpLocks noChangeShapeType="1"/>
          </p:cNvCxnSpPr>
          <p:nvPr/>
        </p:nvCxnSpPr>
        <p:spPr bwMode="auto">
          <a:xfrm>
            <a:off x="6506186" y="808160"/>
            <a:ext cx="0" cy="5810250"/>
          </a:xfrm>
          <a:prstGeom prst="line">
            <a:avLst/>
          </a:prstGeom>
          <a:noFill/>
          <a:ln w="9525" cap="rnd" algn="ctr">
            <a:solidFill>
              <a:srgbClr val="B017C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Group 1"/>
          <p:cNvGrpSpPr>
            <a:grpSpLocks/>
          </p:cNvGrpSpPr>
          <p:nvPr/>
        </p:nvGrpSpPr>
        <p:grpSpPr bwMode="auto">
          <a:xfrm>
            <a:off x="6632134" y="2908391"/>
            <a:ext cx="2436812" cy="951073"/>
            <a:chOff x="6272213" y="5517797"/>
            <a:chExt cx="2436312" cy="95036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976" y="5517797"/>
              <a:ext cx="1225969" cy="620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6272213" y="6160612"/>
              <a:ext cx="2401869" cy="30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 week MP 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2012, 2 </a:t>
              </a:r>
              <a:r>
                <a:rPr lang="en-US" sz="1400" b="1" dirty="0">
                  <a:solidFill>
                    <a:srgbClr val="00B050"/>
                  </a:solidFill>
                </a:rPr>
                <a:t>mg/week</a:t>
              </a:r>
            </a:p>
          </p:txBody>
        </p: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073" y="5552018"/>
              <a:ext cx="987452" cy="528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449873" y="4712287"/>
            <a:ext cx="2686050" cy="940518"/>
            <a:chOff x="142875" y="3573462"/>
            <a:chExt cx="2685567" cy="938611"/>
          </a:xfrm>
        </p:grpSpPr>
        <p:pic>
          <p:nvPicPr>
            <p:cNvPr id="37" name="Picture 2" descr="nutropindepo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3573462"/>
              <a:ext cx="19526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142875" y="3989914"/>
              <a:ext cx="2685567" cy="52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 month MP 1999</a:t>
              </a: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13.5 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mg/month (Discontinued) 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377" y="3644631"/>
              <a:ext cx="641576" cy="655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395581" y="753476"/>
            <a:ext cx="2932859" cy="871538"/>
            <a:chOff x="109007" y="2056871"/>
            <a:chExt cx="2933945" cy="872624"/>
          </a:xfrm>
        </p:grpSpPr>
        <p:pic>
          <p:nvPicPr>
            <p:cNvPr id="41" name="Picture 22" descr="lupro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2056871"/>
              <a:ext cx="17907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109007" y="2405590"/>
              <a:ext cx="2100792" cy="52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1-4 months MP 1989</a:t>
              </a: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7.5 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mg/month 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816" y="2077508"/>
              <a:ext cx="1081136" cy="589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3570686" y="3782929"/>
            <a:ext cx="1939925" cy="908049"/>
            <a:chOff x="6609414" y="1072624"/>
            <a:chExt cx="1939927" cy="907269"/>
          </a:xfrm>
        </p:grpSpPr>
        <p:pic>
          <p:nvPicPr>
            <p:cNvPr id="45" name="Picture 2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614" y="1072624"/>
              <a:ext cx="1296720" cy="49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B017C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6609414" y="1457453"/>
              <a:ext cx="1939927" cy="52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1,3,4,6 months IS 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2002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7.5 mg/month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33559" y="784813"/>
            <a:ext cx="2513201" cy="1186301"/>
            <a:chOff x="6227389" y="3597274"/>
            <a:chExt cx="2513201" cy="1186301"/>
          </a:xfrm>
        </p:grpSpPr>
        <p:grpSp>
          <p:nvGrpSpPr>
            <p:cNvPr id="48" name="Group 13"/>
            <p:cNvGrpSpPr>
              <a:grpSpLocks/>
            </p:cNvGrpSpPr>
            <p:nvPr/>
          </p:nvGrpSpPr>
          <p:grpSpPr bwMode="auto">
            <a:xfrm>
              <a:off x="6227389" y="3676558"/>
              <a:ext cx="2101850" cy="1067079"/>
              <a:chOff x="6261806" y="3416733"/>
              <a:chExt cx="2100792" cy="1067105"/>
            </a:xfrm>
          </p:grpSpPr>
          <p:pic>
            <p:nvPicPr>
              <p:cNvPr id="51" name="Picture 2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078" y="3416733"/>
                <a:ext cx="1005031" cy="535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rgbClr val="B017C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Rectangle 3"/>
              <p:cNvSpPr>
                <a:spLocks noChangeArrowheads="1"/>
              </p:cNvSpPr>
              <p:nvPr/>
            </p:nvSpPr>
            <p:spPr bwMode="auto">
              <a:xfrm>
                <a:off x="6261806" y="3960459"/>
                <a:ext cx="2100792" cy="523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457200"/>
                <a:r>
                  <a:rPr lang="en-US" sz="1400" b="1" dirty="0">
                    <a:solidFill>
                      <a:srgbClr val="00B050"/>
                    </a:solidFill>
                  </a:rPr>
                  <a:t>3 months SI 2009</a:t>
                </a:r>
              </a:p>
              <a:p>
                <a:pPr defTabSz="457200"/>
                <a:r>
                  <a:rPr lang="en-US" sz="1400" b="1" dirty="0">
                    <a:solidFill>
                      <a:srgbClr val="00B050"/>
                    </a:solidFill>
                  </a:rPr>
                  <a:t>0.7 mg/3 months</a:t>
                </a:r>
              </a:p>
            </p:txBody>
          </p:sp>
        </p:grpSp>
        <p:pic>
          <p:nvPicPr>
            <p:cNvPr id="49" name="Picture 6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173" y="3597274"/>
              <a:ext cx="1008062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B017C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130572" y="4151925"/>
              <a:ext cx="610018" cy="63165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625683" y="749420"/>
            <a:ext cx="2634441" cy="1104956"/>
            <a:chOff x="3336054" y="2566801"/>
            <a:chExt cx="2634441" cy="1104956"/>
          </a:xfrm>
        </p:grpSpPr>
        <p:grpSp>
          <p:nvGrpSpPr>
            <p:cNvPr id="54" name="Group 53"/>
            <p:cNvGrpSpPr/>
            <p:nvPr/>
          </p:nvGrpSpPr>
          <p:grpSpPr>
            <a:xfrm>
              <a:off x="3336054" y="2566801"/>
              <a:ext cx="2634441" cy="1104956"/>
              <a:chOff x="3353983" y="1078660"/>
              <a:chExt cx="2634441" cy="1104956"/>
            </a:xfrm>
          </p:grpSpPr>
          <p:sp>
            <p:nvSpPr>
              <p:cNvPr id="56" name="Rectangle 34"/>
              <p:cNvSpPr>
                <a:spLocks noChangeArrowheads="1"/>
              </p:cNvSpPr>
              <p:nvPr/>
            </p:nvSpPr>
            <p:spPr bwMode="auto">
              <a:xfrm>
                <a:off x="3353983" y="1660396"/>
                <a:ext cx="26344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1400" b="1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, 3 months SI 2000 </a:t>
                </a:r>
              </a:p>
              <a:p>
                <a:pPr defTabSz="457200"/>
                <a:r>
                  <a:rPr lang="en-US" sz="1400" b="1" dirty="0">
                    <a:solidFill>
                      <a:srgbClr val="00B050"/>
                    </a:solidFill>
                  </a:rPr>
                  <a:t>6.3 mg/2 months</a:t>
                </a:r>
              </a:p>
            </p:txBody>
          </p:sp>
          <p:pic>
            <p:nvPicPr>
              <p:cNvPr id="57" name="Picture 24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6613" y="1078660"/>
                <a:ext cx="980234" cy="61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rnd">
                    <a:solidFill>
                      <a:srgbClr val="B017C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11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9424" y="1286387"/>
                <a:ext cx="1105959" cy="4519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3527267" y="2902333"/>
              <a:ext cx="13472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sz="1200" b="1" dirty="0">
                  <a:solidFill>
                    <a:prstClr val="black">
                      <a:lumMod val="50000"/>
                    </a:prstClr>
                  </a:solidFill>
                </a:rPr>
                <a:t>Buserelin acetate </a:t>
              </a:r>
              <a:endParaRPr lang="en-US" sz="1200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4999" y="3716984"/>
            <a:ext cx="2960559" cy="1007689"/>
            <a:chOff x="96406" y="4297232"/>
            <a:chExt cx="2960559" cy="1007689"/>
          </a:xfrm>
        </p:grpSpPr>
        <p:pic>
          <p:nvPicPr>
            <p:cNvPr id="60" name="Picture 6" descr="http://www.columbusperio.com/images/Atridox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06" y="4297232"/>
              <a:ext cx="2171666" cy="513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113764" y="4340265"/>
              <a:ext cx="943201" cy="342982"/>
            </a:xfrm>
            <a:prstGeom prst="rect">
              <a:avLst/>
            </a:prstGeom>
          </p:spPr>
        </p:pic>
        <p:sp>
          <p:nvSpPr>
            <p:cNvPr id="62" name="Rectangle 3"/>
            <p:cNvSpPr>
              <a:spLocks noChangeArrowheads="1"/>
            </p:cNvSpPr>
            <p:nvPr/>
          </p:nvSpPr>
          <p:spPr bwMode="auto">
            <a:xfrm>
              <a:off x="150774" y="4781668"/>
              <a:ext cx="2100015" cy="52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 smtClean="0">
                  <a:solidFill>
                    <a:srgbClr val="00B050"/>
                  </a:solidFill>
                </a:rPr>
                <a:t>1 week, IS 1998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pPr defTabSz="457200"/>
              <a:r>
                <a:rPr lang="en-US" sz="1400" b="1" dirty="0" smtClean="0">
                  <a:solidFill>
                    <a:srgbClr val="00B050"/>
                  </a:solidFill>
                </a:rPr>
                <a:t>50 mg/week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3" name="Group 51"/>
          <p:cNvGrpSpPr>
            <a:grpSpLocks/>
          </p:cNvGrpSpPr>
          <p:nvPr/>
        </p:nvGrpSpPr>
        <p:grpSpPr bwMode="auto">
          <a:xfrm>
            <a:off x="6607760" y="1902330"/>
            <a:ext cx="2614054" cy="959689"/>
            <a:chOff x="98060" y="4418543"/>
            <a:chExt cx="2613537" cy="958454"/>
          </a:xfrm>
        </p:grpSpPr>
        <p:pic>
          <p:nvPicPr>
            <p:cNvPr id="64" name="Picture 7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964" y="4479472"/>
              <a:ext cx="927633" cy="826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4418543"/>
              <a:ext cx="1542184" cy="46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98060" y="4853796"/>
              <a:ext cx="1771300" cy="52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400" b="1" dirty="0">
                  <a:solidFill>
                    <a:srgbClr val="ED7D31">
                      <a:lumMod val="75000"/>
                    </a:srgbClr>
                  </a:solidFill>
                </a:rPr>
                <a:t>6 months MP 2010</a:t>
              </a:r>
            </a:p>
            <a:p>
              <a:pPr defTabSz="457200">
                <a:defRPr/>
              </a:pPr>
              <a:r>
                <a:rPr lang="en-US" sz="1400" b="1" dirty="0">
                  <a:solidFill>
                    <a:srgbClr val="ED7D31">
                      <a:lumMod val="75000"/>
                    </a:srgbClr>
                  </a:solidFill>
                </a:rPr>
                <a:t>3.75 mg/month</a:t>
              </a:r>
            </a:p>
          </p:txBody>
        </p:sp>
      </p:grpSp>
      <p:grpSp>
        <p:nvGrpSpPr>
          <p:cNvPr id="67" name="Group 51"/>
          <p:cNvGrpSpPr>
            <a:grpSpLocks/>
          </p:cNvGrpSpPr>
          <p:nvPr/>
        </p:nvGrpSpPr>
        <p:grpSpPr bwMode="auto">
          <a:xfrm>
            <a:off x="459398" y="5757055"/>
            <a:ext cx="2554521" cy="895993"/>
            <a:chOff x="107023" y="4454355"/>
            <a:chExt cx="2554016" cy="894839"/>
          </a:xfrm>
        </p:grpSpPr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107023" y="4865368"/>
              <a:ext cx="17790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>
                <a:spcBef>
                  <a:spcPct val="20000"/>
                </a:spcBef>
              </a:pPr>
              <a:r>
                <a:rPr lang="en-US" sz="1400" b="1" dirty="0">
                  <a:solidFill>
                    <a:srgbClr val="00B050"/>
                  </a:solidFill>
                </a:rPr>
                <a:t>1 month MP 2000</a:t>
              </a:r>
            </a:p>
          </p:txBody>
        </p:sp>
        <p:pic>
          <p:nvPicPr>
            <p:cNvPr id="69" name="Picture 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667" y="4497378"/>
              <a:ext cx="805372" cy="71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38" y="4454355"/>
              <a:ext cx="1542184" cy="46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107023" y="5041813"/>
              <a:ext cx="1771300" cy="307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400" b="1" dirty="0" smtClean="0">
                  <a:solidFill>
                    <a:srgbClr val="ED7D31">
                      <a:lumMod val="75000"/>
                    </a:srgbClr>
                  </a:solidFill>
                </a:rPr>
                <a:t>3.75 </a:t>
              </a:r>
              <a:r>
                <a:rPr lang="en-US" sz="1400" b="1" dirty="0">
                  <a:solidFill>
                    <a:srgbClr val="ED7D31">
                      <a:lumMod val="75000"/>
                    </a:srgbClr>
                  </a:solidFill>
                </a:rPr>
                <a:t>mg/month</a:t>
              </a:r>
            </a:p>
          </p:txBody>
        </p:sp>
      </p:grp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40" y="4456777"/>
            <a:ext cx="885529" cy="48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6609720" y="4416767"/>
            <a:ext cx="2100015" cy="5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00B050"/>
                </a:solidFill>
              </a:rPr>
              <a:t>3 month, MP 2012</a:t>
            </a:r>
            <a:endParaRPr lang="en-US" sz="1400" b="1" dirty="0">
              <a:solidFill>
                <a:srgbClr val="00B050"/>
              </a:solidFill>
            </a:endParaRPr>
          </a:p>
          <a:p>
            <a:pPr defTabSz="457200"/>
            <a:r>
              <a:rPr lang="en-US" sz="1400" b="1" dirty="0" smtClean="0">
                <a:solidFill>
                  <a:srgbClr val="00B050"/>
                </a:solidFill>
              </a:rPr>
              <a:t>3.75 mg/month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6583021" y="5313574"/>
            <a:ext cx="2100015" cy="52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00B050"/>
                </a:solidFill>
              </a:rPr>
              <a:t>1 month, MP 2014</a:t>
            </a:r>
            <a:endParaRPr lang="en-US" sz="1400" b="1" dirty="0">
              <a:solidFill>
                <a:srgbClr val="00B050"/>
              </a:solidFill>
            </a:endParaRPr>
          </a:p>
          <a:p>
            <a:pPr defTabSz="457200"/>
            <a:r>
              <a:rPr lang="en-US" sz="1400" b="1" dirty="0" smtClean="0">
                <a:solidFill>
                  <a:srgbClr val="00B050"/>
                </a:solidFill>
              </a:rPr>
              <a:t>20, 40, or 60 </a:t>
            </a:r>
            <a:r>
              <a:rPr lang="en-US" sz="1400" b="1" dirty="0">
                <a:solidFill>
                  <a:srgbClr val="00B050"/>
                </a:solidFill>
              </a:rPr>
              <a:t>mg/month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93778" y="4916769"/>
            <a:ext cx="1774501" cy="624503"/>
          </a:xfrm>
          <a:prstGeom prst="rect">
            <a:avLst/>
          </a:prstGeom>
        </p:spPr>
      </p:pic>
      <p:pic>
        <p:nvPicPr>
          <p:cNvPr id="76" name="Picture 2" descr="Pasireotide.sv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37" y="5035400"/>
            <a:ext cx="826957" cy="74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11581" y="3923777"/>
            <a:ext cx="2249021" cy="491084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1564080" y="1308033"/>
            <a:ext cx="806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00B050"/>
                </a:solidFill>
              </a:rPr>
              <a:t>(Jan 26)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617743" y="5788003"/>
            <a:ext cx="1695450" cy="771525"/>
          </a:xfrm>
          <a:prstGeom prst="rect">
            <a:avLst/>
          </a:prstGeom>
        </p:spPr>
      </p:pic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6641903" y="6453508"/>
            <a:ext cx="1582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00B050"/>
                </a:solidFill>
              </a:rPr>
              <a:t>1 month, MP 2015</a:t>
            </a:r>
            <a:endParaRPr lang="en-US" sz="1400" b="1" dirty="0">
              <a:solidFill>
                <a:srgbClr val="00B050"/>
              </a:solidFill>
            </a:endParaRPr>
          </a:p>
        </p:txBody>
      </p:sp>
      <p:grpSp>
        <p:nvGrpSpPr>
          <p:cNvPr id="81" name="Group 7"/>
          <p:cNvGrpSpPr>
            <a:grpSpLocks/>
          </p:cNvGrpSpPr>
          <p:nvPr/>
        </p:nvGrpSpPr>
        <p:grpSpPr bwMode="auto">
          <a:xfrm>
            <a:off x="3555609" y="4640961"/>
            <a:ext cx="2609850" cy="936625"/>
            <a:chOff x="3470273" y="2083328"/>
            <a:chExt cx="2608792" cy="936720"/>
          </a:xfrm>
        </p:grpSpPr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273" y="2083328"/>
              <a:ext cx="1702860" cy="595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8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532" y="2187044"/>
              <a:ext cx="880533" cy="37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3729063" y="2496596"/>
              <a:ext cx="1774270" cy="52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2 weeks MP 2003</a:t>
              </a:r>
            </a:p>
            <a:p>
              <a:pPr defTabSz="457200"/>
              <a:r>
                <a:rPr lang="en-US" sz="1400" b="1" dirty="0">
                  <a:solidFill>
                    <a:srgbClr val="00B050"/>
                  </a:solidFill>
                </a:rPr>
                <a:t>25 mg/2 weeks</a:t>
              </a: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3619739" y="5504725"/>
            <a:ext cx="2768703" cy="10196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8B1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24961" y="1544"/>
            <a:ext cx="8444251" cy="4907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>
                <a:solidFill>
                  <a:srgbClr val="C00000"/>
                </a:solidFill>
              </a:rPr>
              <a:t>Overdose-Reversal Interventions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-4417" y="469651"/>
            <a:ext cx="1219641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3" y="751174"/>
            <a:ext cx="5867968" cy="415445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919" y="5065865"/>
            <a:ext cx="43310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Dunbar, </a:t>
            </a:r>
            <a:r>
              <a:rPr lang="en-US" altLang="en-US" sz="14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J.L</a:t>
            </a:r>
            <a:r>
              <a:rPr lang="en-US" altLang="en-US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Alcohol </a:t>
            </a:r>
            <a:r>
              <a:rPr lang="en-US" altLang="en-US" sz="1400" b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US" altLang="en-US" sz="1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Exp. Res. 30: 480-490, 2006.</a:t>
            </a:r>
            <a:endParaRPr lang="en-US" altLang="en-US" sz="14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497" y="5596595"/>
            <a:ext cx="3243466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dirty="0" err="1">
                <a:solidFill>
                  <a:srgbClr val="002060"/>
                </a:solidFill>
                <a:cs typeface="Times New Roman" pitchFamily="18" charset="0"/>
              </a:rPr>
              <a:t>NARCAN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 (naloxone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 defTabSz="457200"/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serum half-life in 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adults: 1 hour</a:t>
            </a:r>
          </a:p>
          <a:p>
            <a:pPr defTabSz="457200"/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0.4~2.0 mg IV, </a:t>
            </a:r>
            <a:r>
              <a:rPr lang="en-US" sz="1600" dirty="0" err="1">
                <a:solidFill>
                  <a:srgbClr val="002060"/>
                </a:solidFill>
                <a:cs typeface="Times New Roman" pitchFamily="18" charset="0"/>
              </a:rPr>
              <a:t>SubQ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IM</a:t>
            </a:r>
            <a:endParaRPr lang="en-US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5569" y="5459992"/>
            <a:ext cx="3425425" cy="10772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Naltrexone </a:t>
            </a:r>
          </a:p>
          <a:p>
            <a:pPr defTabSz="457200"/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serum half-life in 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adults: 4 hours</a:t>
            </a:r>
          </a:p>
          <a:p>
            <a:pPr defTabSz="457200"/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50 mg oral daily</a:t>
            </a:r>
          </a:p>
          <a:p>
            <a:pPr defTabSz="457200"/>
            <a:r>
              <a:rPr lang="en-US" sz="1600" dirty="0">
                <a:solidFill>
                  <a:srgbClr val="002060"/>
                </a:solidFill>
                <a:cs typeface="Times New Roman" pitchFamily="18" charset="0"/>
              </a:rPr>
              <a:t>IM 380 mg every 4 </a:t>
            </a:r>
            <a:r>
              <a:rPr lang="en-US" sz="1600" dirty="0" smtClean="0">
                <a:solidFill>
                  <a:srgbClr val="002060"/>
                </a:solidFill>
                <a:cs typeface="Times New Roman" pitchFamily="18" charset="0"/>
              </a:rPr>
              <a:t>weeks (14 mg/day)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1398" y="3860948"/>
            <a:ext cx="5080834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dirty="0" err="1" smtClean="0">
                <a:solidFill>
                  <a:srgbClr val="002060"/>
                </a:solidFill>
                <a:cs typeface="Times New Roman" pitchFamily="18" charset="0"/>
              </a:rPr>
              <a:t>Probuphine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6-Mo Implant (</a:t>
            </a:r>
            <a:r>
              <a:rPr lang="en-US" dirty="0" err="1" smtClean="0">
                <a:solidFill>
                  <a:srgbClr val="002060"/>
                </a:solidFill>
                <a:cs typeface="Times New Roman" pitchFamily="18" charset="0"/>
              </a:rPr>
              <a:t>ProNeura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 Technology): 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80 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mg 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buprenorphine HCl in EVA extruded matrix system. 26 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mm long x 2.5 mm 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diameter (2016)</a:t>
            </a:r>
          </a:p>
          <a:p>
            <a:pPr defTabSz="457200"/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74.2 mg buprenorphine in each of 4 implants. Removal </a:t>
            </a:r>
            <a:r>
              <a:rPr lang="en-US" dirty="0">
                <a:solidFill>
                  <a:srgbClr val="002060"/>
                </a:solidFill>
                <a:cs typeface="Times New Roman" pitchFamily="18" charset="0"/>
              </a:rPr>
              <a:t>Required.  </a:t>
            </a:r>
            <a:r>
              <a:rPr lang="en-US" dirty="0" err="1">
                <a:solidFill>
                  <a:srgbClr val="002060"/>
                </a:solidFill>
                <a:cs typeface="Times New Roman" pitchFamily="18" charset="0"/>
              </a:rPr>
              <a:t>US7736665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74" y="797308"/>
            <a:ext cx="5153004" cy="27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Brian Kelly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Director, Center on Research for Young People’s Health</a:t>
            </a:r>
            <a:br>
              <a:rPr lang="en-US" dirty="0" smtClean="0"/>
            </a:br>
            <a:r>
              <a:rPr lang="en-US" dirty="0" smtClean="0"/>
              <a:t>Department of Sociology and </a:t>
            </a:r>
            <a:r>
              <a:rPr lang="en-US" dirty="0" smtClean="0"/>
              <a:t>Anthropology</a:t>
            </a:r>
            <a:endParaRPr lang="en-US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Areas of research interest include substance use, </a:t>
            </a:r>
            <a:br>
              <a:rPr lang="en-US" dirty="0" smtClean="0"/>
            </a:br>
            <a:r>
              <a:rPr lang="en-US" dirty="0" smtClean="0"/>
              <a:t>sexual health, HIV/AIDS, and comparative youth </a:t>
            </a:r>
            <a:br>
              <a:rPr lang="en-US" dirty="0" smtClean="0"/>
            </a:br>
            <a:r>
              <a:rPr lang="en-US" dirty="0" smtClean="0"/>
              <a:t>cultures.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Recent research projects include social contextual influences of prescription drug misuse among U.S. youth, the influence of policy contexts on youth substance use trajectories.</a:t>
            </a:r>
            <a:endParaRPr lang="en-US" dirty="0"/>
          </a:p>
        </p:txBody>
      </p:sp>
      <p:pic>
        <p:nvPicPr>
          <p:cNvPr id="1026" name="Picture 2" descr="mage result for brian kelly purd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"/>
            <a:ext cx="28575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83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-4417" y="469651"/>
            <a:ext cx="1219641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 rot="14871450">
            <a:off x="9007545" y="2194832"/>
            <a:ext cx="360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6951" y="1334530"/>
            <a:ext cx="0" cy="389237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48713" y="5231027"/>
            <a:ext cx="759528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1544595" y="1754659"/>
            <a:ext cx="3274540" cy="3459892"/>
          </a:xfrm>
          <a:custGeom>
            <a:avLst/>
            <a:gdLst>
              <a:gd name="connsiteX0" fmla="*/ 0 w 3892378"/>
              <a:gd name="connsiteY0" fmla="*/ 3459892 h 3459892"/>
              <a:gd name="connsiteX1" fmla="*/ 148281 w 3892378"/>
              <a:gd name="connsiteY1" fmla="*/ 3089190 h 3459892"/>
              <a:gd name="connsiteX2" fmla="*/ 420129 w 3892378"/>
              <a:gd name="connsiteY2" fmla="*/ 2693773 h 3459892"/>
              <a:gd name="connsiteX3" fmla="*/ 827902 w 3892378"/>
              <a:gd name="connsiteY3" fmla="*/ 2248930 h 3459892"/>
              <a:gd name="connsiteX4" fmla="*/ 1359243 w 3892378"/>
              <a:gd name="connsiteY4" fmla="*/ 1705233 h 3459892"/>
              <a:gd name="connsiteX5" fmla="*/ 1952367 w 3892378"/>
              <a:gd name="connsiteY5" fmla="*/ 1186249 h 3459892"/>
              <a:gd name="connsiteX6" fmla="*/ 2619632 w 3892378"/>
              <a:gd name="connsiteY6" fmla="*/ 654909 h 3459892"/>
              <a:gd name="connsiteX7" fmla="*/ 3225113 w 3892378"/>
              <a:gd name="connsiteY7" fmla="*/ 284206 h 3459892"/>
              <a:gd name="connsiteX8" fmla="*/ 3892378 w 3892378"/>
              <a:gd name="connsiteY8" fmla="*/ 0 h 34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2378" h="3459892">
                <a:moveTo>
                  <a:pt x="0" y="3459892"/>
                </a:moveTo>
                <a:cubicBezTo>
                  <a:pt x="39130" y="3338384"/>
                  <a:pt x="78260" y="3216876"/>
                  <a:pt x="148281" y="3089190"/>
                </a:cubicBezTo>
                <a:cubicBezTo>
                  <a:pt x="218302" y="2961504"/>
                  <a:pt x="306859" y="2833816"/>
                  <a:pt x="420129" y="2693773"/>
                </a:cubicBezTo>
                <a:cubicBezTo>
                  <a:pt x="533399" y="2553730"/>
                  <a:pt x="671383" y="2413687"/>
                  <a:pt x="827902" y="2248930"/>
                </a:cubicBezTo>
                <a:cubicBezTo>
                  <a:pt x="984421" y="2084173"/>
                  <a:pt x="1171832" y="1882346"/>
                  <a:pt x="1359243" y="1705233"/>
                </a:cubicBezTo>
                <a:cubicBezTo>
                  <a:pt x="1546654" y="1528120"/>
                  <a:pt x="1742302" y="1361303"/>
                  <a:pt x="1952367" y="1186249"/>
                </a:cubicBezTo>
                <a:cubicBezTo>
                  <a:pt x="2162432" y="1011195"/>
                  <a:pt x="2407508" y="805249"/>
                  <a:pt x="2619632" y="654909"/>
                </a:cubicBezTo>
                <a:cubicBezTo>
                  <a:pt x="2831756" y="504569"/>
                  <a:pt x="3012989" y="393357"/>
                  <a:pt x="3225113" y="284206"/>
                </a:cubicBezTo>
                <a:cubicBezTo>
                  <a:pt x="3437237" y="175055"/>
                  <a:pt x="3664807" y="87527"/>
                  <a:pt x="3892378" y="0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556951" y="2508422"/>
            <a:ext cx="7549979" cy="2721242"/>
          </a:xfrm>
          <a:custGeom>
            <a:avLst/>
            <a:gdLst>
              <a:gd name="connsiteX0" fmla="*/ 0 w 7549979"/>
              <a:gd name="connsiteY0" fmla="*/ 3597105 h 3624574"/>
              <a:gd name="connsiteX1" fmla="*/ 1099752 w 7549979"/>
              <a:gd name="connsiteY1" fmla="*/ 3597105 h 3624574"/>
              <a:gd name="connsiteX2" fmla="*/ 2150076 w 7549979"/>
              <a:gd name="connsiteY2" fmla="*/ 3621818 h 3624574"/>
              <a:gd name="connsiteX3" fmla="*/ 3225114 w 7549979"/>
              <a:gd name="connsiteY3" fmla="*/ 3522964 h 3624574"/>
              <a:gd name="connsiteX4" fmla="*/ 3793525 w 7549979"/>
              <a:gd name="connsiteY4" fmla="*/ 3164618 h 3624574"/>
              <a:gd name="connsiteX5" fmla="*/ 4411363 w 7549979"/>
              <a:gd name="connsiteY5" fmla="*/ 2559137 h 3624574"/>
              <a:gd name="connsiteX6" fmla="*/ 5078627 w 7549979"/>
              <a:gd name="connsiteY6" fmla="*/ 1953656 h 3624574"/>
              <a:gd name="connsiteX7" fmla="*/ 5807676 w 7549979"/>
              <a:gd name="connsiteY7" fmla="*/ 1348175 h 3624574"/>
              <a:gd name="connsiteX8" fmla="*/ 6672649 w 7549979"/>
              <a:gd name="connsiteY8" fmla="*/ 656196 h 3624574"/>
              <a:gd name="connsiteX9" fmla="*/ 6969211 w 7549979"/>
              <a:gd name="connsiteY9" fmla="*/ 409061 h 3624574"/>
              <a:gd name="connsiteX10" fmla="*/ 7438768 w 7549979"/>
              <a:gd name="connsiteY10" fmla="*/ 63072 h 3624574"/>
              <a:gd name="connsiteX11" fmla="*/ 7549979 w 7549979"/>
              <a:gd name="connsiteY11" fmla="*/ 1288 h 36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49979" h="3624574">
                <a:moveTo>
                  <a:pt x="0" y="3597105"/>
                </a:moveTo>
                <a:lnTo>
                  <a:pt x="1099752" y="3597105"/>
                </a:lnTo>
                <a:cubicBezTo>
                  <a:pt x="1458098" y="3601224"/>
                  <a:pt x="1795849" y="3634175"/>
                  <a:pt x="2150076" y="3621818"/>
                </a:cubicBezTo>
                <a:cubicBezTo>
                  <a:pt x="2504303" y="3609461"/>
                  <a:pt x="2951206" y="3599164"/>
                  <a:pt x="3225114" y="3522964"/>
                </a:cubicBezTo>
                <a:cubicBezTo>
                  <a:pt x="3499022" y="3446764"/>
                  <a:pt x="3595817" y="3325256"/>
                  <a:pt x="3793525" y="3164618"/>
                </a:cubicBezTo>
                <a:cubicBezTo>
                  <a:pt x="3991233" y="3003980"/>
                  <a:pt x="4197179" y="2760964"/>
                  <a:pt x="4411363" y="2559137"/>
                </a:cubicBezTo>
                <a:cubicBezTo>
                  <a:pt x="4625547" y="2357310"/>
                  <a:pt x="4845908" y="2155483"/>
                  <a:pt x="5078627" y="1953656"/>
                </a:cubicBezTo>
                <a:cubicBezTo>
                  <a:pt x="5311346" y="1751829"/>
                  <a:pt x="5542006" y="1564418"/>
                  <a:pt x="5807676" y="1348175"/>
                </a:cubicBezTo>
                <a:cubicBezTo>
                  <a:pt x="6073346" y="1131932"/>
                  <a:pt x="6479060" y="812715"/>
                  <a:pt x="6672649" y="656196"/>
                </a:cubicBezTo>
                <a:cubicBezTo>
                  <a:pt x="6866238" y="499677"/>
                  <a:pt x="6841525" y="507915"/>
                  <a:pt x="6969211" y="409061"/>
                </a:cubicBezTo>
                <a:cubicBezTo>
                  <a:pt x="7096897" y="310207"/>
                  <a:pt x="7341973" y="131034"/>
                  <a:pt x="7438768" y="63072"/>
                </a:cubicBezTo>
                <a:cubicBezTo>
                  <a:pt x="7535563" y="-4890"/>
                  <a:pt x="7542771" y="-1801"/>
                  <a:pt x="7549979" y="1288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249509">
            <a:off x="9354065" y="1927655"/>
            <a:ext cx="914400" cy="518984"/>
          </a:xfrm>
          <a:custGeom>
            <a:avLst/>
            <a:gdLst>
              <a:gd name="connsiteX0" fmla="*/ 0 w 914400"/>
              <a:gd name="connsiteY0" fmla="*/ 518984 h 518984"/>
              <a:gd name="connsiteX1" fmla="*/ 321276 w 914400"/>
              <a:gd name="connsiteY1" fmla="*/ 296562 h 518984"/>
              <a:gd name="connsiteX2" fmla="*/ 729049 w 914400"/>
              <a:gd name="connsiteY2" fmla="*/ 49427 h 518984"/>
              <a:gd name="connsiteX3" fmla="*/ 914400 w 914400"/>
              <a:gd name="connsiteY3" fmla="*/ 0 h 51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518984">
                <a:moveTo>
                  <a:pt x="0" y="518984"/>
                </a:moveTo>
                <a:cubicBezTo>
                  <a:pt x="99884" y="446902"/>
                  <a:pt x="199768" y="374821"/>
                  <a:pt x="321276" y="296562"/>
                </a:cubicBezTo>
                <a:cubicBezTo>
                  <a:pt x="442784" y="218303"/>
                  <a:pt x="630195" y="98854"/>
                  <a:pt x="729049" y="49427"/>
                </a:cubicBezTo>
                <a:cubicBezTo>
                  <a:pt x="827903" y="0"/>
                  <a:pt x="914400" y="0"/>
                  <a:pt x="91440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7863" y="3031275"/>
            <a:ext cx="155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Opioid Drug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06079" y="3900367"/>
            <a:ext cx="1550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Naltrexone</a:t>
            </a:r>
            <a:endParaRPr lang="en-US" sz="2000" baseline="-25000" dirty="0">
              <a:solidFill>
                <a:srgbClr val="C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304639" y="5235145"/>
            <a:ext cx="96382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 rot="16450782">
            <a:off x="9036377" y="4954507"/>
            <a:ext cx="360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endParaRPr lang="en-US" alt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5990" y="2553480"/>
            <a:ext cx="1210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Drug </a:t>
            </a:r>
          </a:p>
          <a:p>
            <a:pPr defTabSz="457200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Released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53449" y="5881567"/>
            <a:ext cx="1466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Time (Day)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04550" y="5304918"/>
            <a:ext cx="9444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tabLst>
                <a:tab pos="692150" algn="l"/>
                <a:tab pos="1371600" algn="l"/>
                <a:tab pos="2063750" algn="l"/>
                <a:tab pos="2743200" algn="l"/>
                <a:tab pos="3435350" algn="l"/>
                <a:tab pos="4114800" algn="l"/>
                <a:tab pos="4806950" algn="l"/>
                <a:tab pos="5486400" algn="l"/>
                <a:tab pos="6178550" algn="l"/>
                <a:tab pos="6858000" algn="l"/>
                <a:tab pos="7550150" algn="l"/>
                <a:tab pos="8229600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0	1	2	3	4	5	6	7	8	9	10		≥ 30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03222" y="623500"/>
            <a:ext cx="8444251" cy="49079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Long-Acting 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</a:rPr>
              <a:t>Depot Formulations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24962" y="1544"/>
            <a:ext cx="8944897" cy="4309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>
                <a:solidFill>
                  <a:srgbClr val="C00000"/>
                </a:solidFill>
              </a:rPr>
              <a:t>Injectable </a:t>
            </a:r>
            <a:r>
              <a:rPr lang="en-US" sz="2400" dirty="0" smtClean="0">
                <a:solidFill>
                  <a:srgbClr val="C00000"/>
                </a:solidFill>
              </a:rPr>
              <a:t>Depot </a:t>
            </a:r>
            <a:r>
              <a:rPr lang="en-US" sz="2400" dirty="0">
                <a:solidFill>
                  <a:srgbClr val="C00000"/>
                </a:solidFill>
              </a:rPr>
              <a:t>Systems </a:t>
            </a:r>
            <a:r>
              <a:rPr lang="en-US" sz="2400" dirty="0" smtClean="0">
                <a:solidFill>
                  <a:srgbClr val="C00000"/>
                </a:solidFill>
              </a:rPr>
              <a:t>for Opioid Drugs and Naltrexone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-4417" y="469651"/>
            <a:ext cx="12196417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52023" y="1334530"/>
            <a:ext cx="0" cy="389237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43786" y="5231027"/>
            <a:ext cx="632731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1376" y="2626632"/>
            <a:ext cx="1349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Naltrexone</a:t>
            </a:r>
          </a:p>
          <a:p>
            <a:pPr defTabSz="457200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Released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56168" y="5832799"/>
            <a:ext cx="1581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Time (Week)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99622" y="5304918"/>
            <a:ext cx="7288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tabLst>
                <a:tab pos="692150" algn="l"/>
                <a:tab pos="1371600" algn="l"/>
                <a:tab pos="2063750" algn="l"/>
                <a:tab pos="2743200" algn="l"/>
                <a:tab pos="3435350" algn="l"/>
                <a:tab pos="4114800" algn="l"/>
                <a:tab pos="4806950" algn="l"/>
                <a:tab pos="5486400" algn="l"/>
                <a:tab pos="6178550" algn="l"/>
                <a:tab pos="6858000" algn="l"/>
                <a:tab pos="7550150" algn="l"/>
                <a:tab pos="8229600" algn="l"/>
              </a:tabLst>
              <a:defRPr/>
            </a:pPr>
            <a:r>
              <a:rPr lang="en-US" sz="2000" dirty="0">
                <a:solidFill>
                  <a:srgbClr val="002060"/>
                </a:solidFill>
              </a:rPr>
              <a:t>0      </a:t>
            </a:r>
            <a:r>
              <a:rPr lang="en-US" sz="2000" dirty="0" smtClean="0">
                <a:solidFill>
                  <a:srgbClr val="002060"/>
                </a:solidFill>
              </a:rPr>
              <a:t>                       1</a:t>
            </a:r>
            <a:r>
              <a:rPr lang="en-US" sz="2000" dirty="0">
                <a:solidFill>
                  <a:srgbClr val="002060"/>
                </a:solidFill>
              </a:rPr>
              <a:t>             </a:t>
            </a:r>
            <a:r>
              <a:rPr lang="en-US" sz="2000" dirty="0" smtClean="0">
                <a:solidFill>
                  <a:srgbClr val="002060"/>
                </a:solidFill>
              </a:rPr>
              <a:t>                2</a:t>
            </a:r>
            <a:r>
              <a:rPr lang="en-US" sz="2000" dirty="0">
                <a:solidFill>
                  <a:srgbClr val="002060"/>
                </a:solidFill>
              </a:rPr>
              <a:t>                       </a:t>
            </a:r>
            <a:r>
              <a:rPr lang="en-US" sz="2000" dirty="0" smtClean="0">
                <a:solidFill>
                  <a:srgbClr val="002060"/>
                </a:solidFill>
              </a:rPr>
              <a:t>      3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24962" y="1544"/>
            <a:ext cx="8944897" cy="4309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457200"/>
            <a:r>
              <a:rPr lang="en-US" sz="2400" dirty="0">
                <a:solidFill>
                  <a:srgbClr val="C00000"/>
                </a:solidFill>
              </a:rPr>
              <a:t>Injectable Depot Systems for </a:t>
            </a:r>
            <a:r>
              <a:rPr lang="en-US" sz="2400" dirty="0" smtClean="0">
                <a:solidFill>
                  <a:srgbClr val="C00000"/>
                </a:solidFill>
              </a:rPr>
              <a:t>Naltrexone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739667" y="1754659"/>
            <a:ext cx="6124173" cy="3459892"/>
          </a:xfrm>
          <a:custGeom>
            <a:avLst/>
            <a:gdLst>
              <a:gd name="connsiteX0" fmla="*/ 0 w 3892378"/>
              <a:gd name="connsiteY0" fmla="*/ 3459892 h 3459892"/>
              <a:gd name="connsiteX1" fmla="*/ 148281 w 3892378"/>
              <a:gd name="connsiteY1" fmla="*/ 3089190 h 3459892"/>
              <a:gd name="connsiteX2" fmla="*/ 420129 w 3892378"/>
              <a:gd name="connsiteY2" fmla="*/ 2693773 h 3459892"/>
              <a:gd name="connsiteX3" fmla="*/ 827902 w 3892378"/>
              <a:gd name="connsiteY3" fmla="*/ 2248930 h 3459892"/>
              <a:gd name="connsiteX4" fmla="*/ 1359243 w 3892378"/>
              <a:gd name="connsiteY4" fmla="*/ 1705233 h 3459892"/>
              <a:gd name="connsiteX5" fmla="*/ 1952367 w 3892378"/>
              <a:gd name="connsiteY5" fmla="*/ 1186249 h 3459892"/>
              <a:gd name="connsiteX6" fmla="*/ 2619632 w 3892378"/>
              <a:gd name="connsiteY6" fmla="*/ 654909 h 3459892"/>
              <a:gd name="connsiteX7" fmla="*/ 3225113 w 3892378"/>
              <a:gd name="connsiteY7" fmla="*/ 284206 h 3459892"/>
              <a:gd name="connsiteX8" fmla="*/ 3892378 w 3892378"/>
              <a:gd name="connsiteY8" fmla="*/ 0 h 34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2378" h="3459892">
                <a:moveTo>
                  <a:pt x="0" y="3459892"/>
                </a:moveTo>
                <a:cubicBezTo>
                  <a:pt x="39130" y="3338384"/>
                  <a:pt x="78260" y="3216876"/>
                  <a:pt x="148281" y="3089190"/>
                </a:cubicBezTo>
                <a:cubicBezTo>
                  <a:pt x="218302" y="2961504"/>
                  <a:pt x="306859" y="2833816"/>
                  <a:pt x="420129" y="2693773"/>
                </a:cubicBezTo>
                <a:cubicBezTo>
                  <a:pt x="533399" y="2553730"/>
                  <a:pt x="671383" y="2413687"/>
                  <a:pt x="827902" y="2248930"/>
                </a:cubicBezTo>
                <a:cubicBezTo>
                  <a:pt x="984421" y="2084173"/>
                  <a:pt x="1171832" y="1882346"/>
                  <a:pt x="1359243" y="1705233"/>
                </a:cubicBezTo>
                <a:cubicBezTo>
                  <a:pt x="1546654" y="1528120"/>
                  <a:pt x="1742302" y="1361303"/>
                  <a:pt x="1952367" y="1186249"/>
                </a:cubicBezTo>
                <a:cubicBezTo>
                  <a:pt x="2162432" y="1011195"/>
                  <a:pt x="2407508" y="805249"/>
                  <a:pt x="2619632" y="654909"/>
                </a:cubicBezTo>
                <a:cubicBezTo>
                  <a:pt x="2831756" y="504569"/>
                  <a:pt x="3012989" y="393357"/>
                  <a:pt x="3225113" y="284206"/>
                </a:cubicBezTo>
                <a:cubicBezTo>
                  <a:pt x="3437237" y="175055"/>
                  <a:pt x="3664807" y="87527"/>
                  <a:pt x="3892378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57955" y="1760755"/>
            <a:ext cx="2070333" cy="3459892"/>
          </a:xfrm>
          <a:custGeom>
            <a:avLst/>
            <a:gdLst>
              <a:gd name="connsiteX0" fmla="*/ 0 w 3892378"/>
              <a:gd name="connsiteY0" fmla="*/ 3459892 h 3459892"/>
              <a:gd name="connsiteX1" fmla="*/ 148281 w 3892378"/>
              <a:gd name="connsiteY1" fmla="*/ 3089190 h 3459892"/>
              <a:gd name="connsiteX2" fmla="*/ 420129 w 3892378"/>
              <a:gd name="connsiteY2" fmla="*/ 2693773 h 3459892"/>
              <a:gd name="connsiteX3" fmla="*/ 827902 w 3892378"/>
              <a:gd name="connsiteY3" fmla="*/ 2248930 h 3459892"/>
              <a:gd name="connsiteX4" fmla="*/ 1359243 w 3892378"/>
              <a:gd name="connsiteY4" fmla="*/ 1705233 h 3459892"/>
              <a:gd name="connsiteX5" fmla="*/ 1952367 w 3892378"/>
              <a:gd name="connsiteY5" fmla="*/ 1186249 h 3459892"/>
              <a:gd name="connsiteX6" fmla="*/ 2619632 w 3892378"/>
              <a:gd name="connsiteY6" fmla="*/ 654909 h 3459892"/>
              <a:gd name="connsiteX7" fmla="*/ 3225113 w 3892378"/>
              <a:gd name="connsiteY7" fmla="*/ 284206 h 3459892"/>
              <a:gd name="connsiteX8" fmla="*/ 3892378 w 3892378"/>
              <a:gd name="connsiteY8" fmla="*/ 0 h 34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2378" h="3459892">
                <a:moveTo>
                  <a:pt x="0" y="3459892"/>
                </a:moveTo>
                <a:cubicBezTo>
                  <a:pt x="39130" y="3338384"/>
                  <a:pt x="78260" y="3216876"/>
                  <a:pt x="148281" y="3089190"/>
                </a:cubicBezTo>
                <a:cubicBezTo>
                  <a:pt x="218302" y="2961504"/>
                  <a:pt x="306859" y="2833816"/>
                  <a:pt x="420129" y="2693773"/>
                </a:cubicBezTo>
                <a:cubicBezTo>
                  <a:pt x="533399" y="2553730"/>
                  <a:pt x="671383" y="2413687"/>
                  <a:pt x="827902" y="2248930"/>
                </a:cubicBezTo>
                <a:cubicBezTo>
                  <a:pt x="984421" y="2084173"/>
                  <a:pt x="1171832" y="1882346"/>
                  <a:pt x="1359243" y="1705233"/>
                </a:cubicBezTo>
                <a:cubicBezTo>
                  <a:pt x="1546654" y="1528120"/>
                  <a:pt x="1742302" y="1361303"/>
                  <a:pt x="1952367" y="1186249"/>
                </a:cubicBezTo>
                <a:cubicBezTo>
                  <a:pt x="2162432" y="1011195"/>
                  <a:pt x="2407508" y="805249"/>
                  <a:pt x="2619632" y="654909"/>
                </a:cubicBezTo>
                <a:cubicBezTo>
                  <a:pt x="2831756" y="504569"/>
                  <a:pt x="3012989" y="393357"/>
                  <a:pt x="3225113" y="284206"/>
                </a:cubicBezTo>
                <a:cubicBezTo>
                  <a:pt x="3437237" y="175055"/>
                  <a:pt x="3664807" y="87527"/>
                  <a:pt x="3892378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751859" y="1779043"/>
            <a:ext cx="4051533" cy="3459892"/>
          </a:xfrm>
          <a:custGeom>
            <a:avLst/>
            <a:gdLst>
              <a:gd name="connsiteX0" fmla="*/ 0 w 3892378"/>
              <a:gd name="connsiteY0" fmla="*/ 3459892 h 3459892"/>
              <a:gd name="connsiteX1" fmla="*/ 148281 w 3892378"/>
              <a:gd name="connsiteY1" fmla="*/ 3089190 h 3459892"/>
              <a:gd name="connsiteX2" fmla="*/ 420129 w 3892378"/>
              <a:gd name="connsiteY2" fmla="*/ 2693773 h 3459892"/>
              <a:gd name="connsiteX3" fmla="*/ 827902 w 3892378"/>
              <a:gd name="connsiteY3" fmla="*/ 2248930 h 3459892"/>
              <a:gd name="connsiteX4" fmla="*/ 1359243 w 3892378"/>
              <a:gd name="connsiteY4" fmla="*/ 1705233 h 3459892"/>
              <a:gd name="connsiteX5" fmla="*/ 1952367 w 3892378"/>
              <a:gd name="connsiteY5" fmla="*/ 1186249 h 3459892"/>
              <a:gd name="connsiteX6" fmla="*/ 2619632 w 3892378"/>
              <a:gd name="connsiteY6" fmla="*/ 654909 h 3459892"/>
              <a:gd name="connsiteX7" fmla="*/ 3225113 w 3892378"/>
              <a:gd name="connsiteY7" fmla="*/ 284206 h 3459892"/>
              <a:gd name="connsiteX8" fmla="*/ 3892378 w 3892378"/>
              <a:gd name="connsiteY8" fmla="*/ 0 h 34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2378" h="3459892">
                <a:moveTo>
                  <a:pt x="0" y="3459892"/>
                </a:moveTo>
                <a:cubicBezTo>
                  <a:pt x="39130" y="3338384"/>
                  <a:pt x="78260" y="3216876"/>
                  <a:pt x="148281" y="3089190"/>
                </a:cubicBezTo>
                <a:cubicBezTo>
                  <a:pt x="218302" y="2961504"/>
                  <a:pt x="306859" y="2833816"/>
                  <a:pt x="420129" y="2693773"/>
                </a:cubicBezTo>
                <a:cubicBezTo>
                  <a:pt x="533399" y="2553730"/>
                  <a:pt x="671383" y="2413687"/>
                  <a:pt x="827902" y="2248930"/>
                </a:cubicBezTo>
                <a:cubicBezTo>
                  <a:pt x="984421" y="2084173"/>
                  <a:pt x="1171832" y="1882346"/>
                  <a:pt x="1359243" y="1705233"/>
                </a:cubicBezTo>
                <a:cubicBezTo>
                  <a:pt x="1546654" y="1528120"/>
                  <a:pt x="1742302" y="1361303"/>
                  <a:pt x="1952367" y="1186249"/>
                </a:cubicBezTo>
                <a:cubicBezTo>
                  <a:pt x="2162432" y="1011195"/>
                  <a:pt x="2407508" y="805249"/>
                  <a:pt x="2619632" y="654909"/>
                </a:cubicBezTo>
                <a:cubicBezTo>
                  <a:pt x="2831756" y="504569"/>
                  <a:pt x="3012989" y="393357"/>
                  <a:pt x="3225113" y="284206"/>
                </a:cubicBezTo>
                <a:cubicBezTo>
                  <a:pt x="3437237" y="175055"/>
                  <a:pt x="3664807" y="87527"/>
                  <a:pt x="3892378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222" y="1509873"/>
            <a:ext cx="947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100%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4196" y="2590800"/>
            <a:ext cx="306981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F81BD">
                    <a:lumMod val="75000"/>
                  </a:srgbClr>
                </a:solidFill>
              </a:rPr>
              <a:t>Randy </a:t>
            </a:r>
            <a:r>
              <a:rPr lang="en-US" sz="3600" b="1" dirty="0" err="1">
                <a:solidFill>
                  <a:srgbClr val="4F81BD">
                    <a:lumMod val="75000"/>
                  </a:srgbClr>
                </a:solidFill>
              </a:rPr>
              <a:t>Hountz</a:t>
            </a:r>
            <a:endParaRPr lang="en-US" sz="3600" b="1" dirty="0">
              <a:solidFill>
                <a:srgbClr val="4F81BD">
                  <a:lumMod val="75000"/>
                </a:srgbClr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Director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Purdue Healthcare Advisors</a:t>
            </a:r>
          </a:p>
        </p:txBody>
      </p:sp>
    </p:spTree>
    <p:extLst>
      <p:ext uri="{BB962C8B-B14F-4D97-AF65-F5344CB8AC3E}">
        <p14:creationId xmlns:p14="http://schemas.microsoft.com/office/powerpoint/2010/main" val="681162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Systems Approach to Indiana’s Opioid Challenge</a:t>
            </a:r>
          </a:p>
          <a:p>
            <a:r>
              <a:rPr lang="en-US" dirty="0" smtClean="0"/>
              <a:t>Fusion of systems thinking, strategic doing, and lean implementation</a:t>
            </a:r>
          </a:p>
          <a:p>
            <a:r>
              <a:rPr lang="en-US" dirty="0" smtClean="0"/>
              <a:t>Briefly Review a Proposal Being Submitted 8/1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PHA/RCHE Approach/Efforts</a:t>
            </a:r>
          </a:p>
        </p:txBody>
      </p:sp>
    </p:spTree>
    <p:extLst>
      <p:ext uri="{BB962C8B-B14F-4D97-AF65-F5344CB8AC3E}">
        <p14:creationId xmlns:p14="http://schemas.microsoft.com/office/powerpoint/2010/main" val="59605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42872" y="228600"/>
            <a:ext cx="6781800" cy="609600"/>
          </a:xfrm>
        </p:spPr>
        <p:txBody>
          <a:bodyPr/>
          <a:lstStyle/>
          <a:p>
            <a:r>
              <a:rPr lang="en-US" sz="4000" dirty="0"/>
              <a:t>A Systems Approach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/>
          </p:nvPr>
        </p:nvGraphicFramePr>
        <p:xfrm>
          <a:off x="1905000" y="1215513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317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373" y="304800"/>
            <a:ext cx="7772400" cy="609600"/>
          </a:xfrm>
        </p:spPr>
        <p:txBody>
          <a:bodyPr/>
          <a:lstStyle/>
          <a:p>
            <a:r>
              <a:rPr lang="en-US" sz="3600" dirty="0"/>
              <a:t>Phase I – Scope/Current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81200" y="1371600"/>
            <a:ext cx="8534400" cy="4876800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Statewide agreement on outcome metrics and improvement targets</a:t>
            </a:r>
          </a:p>
          <a:p>
            <a:r>
              <a:rPr lang="en-US" sz="3000" dirty="0"/>
              <a:t>Data availability/needs</a:t>
            </a:r>
          </a:p>
          <a:p>
            <a:r>
              <a:rPr lang="en-US" sz="3000" dirty="0"/>
              <a:t>Analysis of gaps (medical providers, behavioral health providers, substance abuse assistance, etc.)</a:t>
            </a:r>
          </a:p>
          <a:p>
            <a:r>
              <a:rPr lang="en-US" sz="3000" dirty="0"/>
              <a:t>Determine pilot regions</a:t>
            </a:r>
          </a:p>
          <a:p>
            <a:r>
              <a:rPr lang="en-US" sz="3000" dirty="0"/>
              <a:t>Obtain funding</a:t>
            </a:r>
          </a:p>
          <a:p>
            <a:r>
              <a:rPr lang="en-US" sz="3000" dirty="0"/>
              <a:t>5 </a:t>
            </a:r>
            <a:r>
              <a:rPr lang="en-US" sz="3000" dirty="0" err="1"/>
              <a:t>workstreams</a:t>
            </a:r>
            <a:endParaRPr lang="en-US" sz="3000" dirty="0"/>
          </a:p>
          <a:p>
            <a:pPr lvl="1"/>
            <a:r>
              <a:rPr lang="en-US" sz="2800" dirty="0"/>
              <a:t>Project Management, Strategic Doing, Implementation, Funding Solicitation, Training/Scalability</a:t>
            </a:r>
          </a:p>
        </p:txBody>
      </p:sp>
    </p:spTree>
    <p:extLst>
      <p:ext uri="{BB962C8B-B14F-4D97-AF65-F5344CB8AC3E}">
        <p14:creationId xmlns:p14="http://schemas.microsoft.com/office/powerpoint/2010/main" val="20595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81200" y="1219200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Strategic Doing (Purdue Agile Strategy Lab)</a:t>
            </a:r>
          </a:p>
          <a:p>
            <a:pPr lvl="1"/>
            <a:r>
              <a:rPr lang="en-US" sz="3000" dirty="0"/>
              <a:t>Systematic community collaboration and experimentation</a:t>
            </a:r>
          </a:p>
          <a:p>
            <a:pPr lvl="1"/>
            <a:r>
              <a:rPr lang="en-US" sz="3000" dirty="0"/>
              <a:t>Shared objectives/commitment to action</a:t>
            </a:r>
          </a:p>
          <a:p>
            <a:pPr lvl="1"/>
            <a:r>
              <a:rPr lang="en-US" sz="3000" dirty="0"/>
              <a:t>Wide array of community successes</a:t>
            </a:r>
          </a:p>
          <a:p>
            <a:pPr lvl="2"/>
            <a:r>
              <a:rPr lang="en-US" sz="2600" dirty="0"/>
              <a:t>Flint lead water crisis</a:t>
            </a:r>
          </a:p>
          <a:p>
            <a:pPr lvl="2"/>
            <a:r>
              <a:rPr lang="en-US" sz="2600" dirty="0"/>
              <a:t>Health communities – Australia</a:t>
            </a:r>
          </a:p>
          <a:p>
            <a:pPr lvl="2"/>
            <a:r>
              <a:rPr lang="en-US" sz="2600" dirty="0"/>
              <a:t>Rural economic development</a:t>
            </a:r>
          </a:p>
          <a:p>
            <a:r>
              <a:rPr lang="en-US" sz="3200" dirty="0"/>
              <a:t>Funding – SBIR 3-tier funding approach</a:t>
            </a:r>
          </a:p>
          <a:p>
            <a:r>
              <a:rPr lang="en-US" sz="3200" dirty="0"/>
              <a:t>Increased capacity via process improvement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42872" y="304800"/>
            <a:ext cx="6781800" cy="609600"/>
          </a:xfrm>
        </p:spPr>
        <p:txBody>
          <a:bodyPr/>
          <a:lstStyle/>
          <a:p>
            <a:r>
              <a:rPr lang="en-US" sz="3600" dirty="0"/>
              <a:t>Phase II - Regional Prototyping</a:t>
            </a:r>
          </a:p>
        </p:txBody>
      </p:sp>
    </p:spTree>
    <p:extLst>
      <p:ext uri="{BB962C8B-B14F-4D97-AF65-F5344CB8AC3E}">
        <p14:creationId xmlns:p14="http://schemas.microsoft.com/office/powerpoint/2010/main" val="18986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772400" cy="609600"/>
          </a:xfrm>
        </p:spPr>
        <p:txBody>
          <a:bodyPr/>
          <a:lstStyle/>
          <a:p>
            <a:r>
              <a:rPr lang="en-US" sz="3200" dirty="0"/>
              <a:t>Phase III - Deployment/Scale/Research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81200" y="1371600"/>
            <a:ext cx="85344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Scale to other regions</a:t>
            </a:r>
          </a:p>
          <a:p>
            <a:r>
              <a:rPr lang="en-US" sz="3200" dirty="0"/>
              <a:t>Statewide demand/capacity management</a:t>
            </a:r>
          </a:p>
          <a:p>
            <a:r>
              <a:rPr lang="en-US" sz="3200" dirty="0"/>
              <a:t>Funding model – co-funding via SBIR approach</a:t>
            </a:r>
          </a:p>
          <a:p>
            <a:r>
              <a:rPr lang="en-US" sz="3200" dirty="0"/>
              <a:t>Potential research examples</a:t>
            </a:r>
          </a:p>
          <a:p>
            <a:pPr lvl="1"/>
            <a:r>
              <a:rPr lang="en-US" sz="2800" dirty="0"/>
              <a:t>Predictive model for INSPECT in various settings </a:t>
            </a:r>
          </a:p>
          <a:p>
            <a:pPr lvl="1"/>
            <a:r>
              <a:rPr lang="en-US" sz="2800" dirty="0"/>
              <a:t>Estimating comparative effectiveness of various opioid interventions (drug courts, MAT, etc.)</a:t>
            </a:r>
          </a:p>
          <a:p>
            <a:pPr lvl="1"/>
            <a:r>
              <a:rPr lang="en-US" sz="2800" dirty="0"/>
              <a:t>Risk stratification to identify high-risk patients</a:t>
            </a:r>
          </a:p>
        </p:txBody>
      </p:sp>
    </p:spTree>
    <p:extLst>
      <p:ext uri="{BB962C8B-B14F-4D97-AF65-F5344CB8AC3E}">
        <p14:creationId xmlns:p14="http://schemas.microsoft.com/office/powerpoint/2010/main" val="12782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905000" y="1219200"/>
            <a:ext cx="85344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Mental Health Provider</a:t>
            </a:r>
          </a:p>
          <a:p>
            <a:pPr lvl="1"/>
            <a:r>
              <a:rPr lang="en-US" sz="3000" dirty="0"/>
              <a:t>Project 1 – decreasing wait time for visit</a:t>
            </a:r>
          </a:p>
          <a:p>
            <a:pPr lvl="2"/>
            <a:r>
              <a:rPr lang="en-US" sz="2600" dirty="0"/>
              <a:t>Visit wait times from 18 days to under 3</a:t>
            </a:r>
          </a:p>
          <a:p>
            <a:pPr lvl="2"/>
            <a:r>
              <a:rPr lang="en-US" sz="2600" dirty="0"/>
              <a:t>Liberated capacity with standard work and multi-practice collaboration and change management</a:t>
            </a:r>
          </a:p>
          <a:p>
            <a:pPr lvl="1"/>
            <a:r>
              <a:rPr lang="en-US" sz="3000" dirty="0"/>
              <a:t>Project 2 – fatherhood initiative</a:t>
            </a:r>
          </a:p>
          <a:p>
            <a:pPr lvl="2"/>
            <a:r>
              <a:rPr lang="en-US" sz="2600" dirty="0"/>
              <a:t>Average time referral to consent from 24 to 8 days</a:t>
            </a:r>
          </a:p>
          <a:p>
            <a:pPr lvl="2"/>
            <a:r>
              <a:rPr lang="en-US" sz="2600" dirty="0"/>
              <a:t>New billable services to be sustainable</a:t>
            </a:r>
          </a:p>
          <a:p>
            <a:pPr lvl="2"/>
            <a:r>
              <a:rPr lang="en-US" sz="2600" dirty="0"/>
              <a:t>Refined processes with standard work, better resource utilization, and change management</a:t>
            </a:r>
          </a:p>
          <a:p>
            <a:pPr lvl="2"/>
            <a:endParaRPr lang="en-US" sz="2600" dirty="0"/>
          </a:p>
          <a:p>
            <a:pPr lvl="2"/>
            <a:endParaRPr lang="en-US" sz="260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42872" y="304800"/>
            <a:ext cx="6781800" cy="609600"/>
          </a:xfrm>
        </p:spPr>
        <p:txBody>
          <a:bodyPr/>
          <a:lstStyle/>
          <a:p>
            <a:r>
              <a:rPr lang="en-US" sz="3600" dirty="0"/>
              <a:t>Capacity Example</a:t>
            </a:r>
          </a:p>
        </p:txBody>
      </p:sp>
    </p:spTree>
    <p:extLst>
      <p:ext uri="{BB962C8B-B14F-4D97-AF65-F5344CB8AC3E}">
        <p14:creationId xmlns:p14="http://schemas.microsoft.com/office/powerpoint/2010/main" val="20100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Opioids Proposal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42872" y="1143000"/>
            <a:ext cx="8229600" cy="4419600"/>
          </a:xfrm>
        </p:spPr>
        <p:txBody>
          <a:bodyPr/>
          <a:lstStyle/>
          <a:p>
            <a:r>
              <a:rPr lang="en-US" dirty="0" smtClean="0"/>
              <a:t>DHHS – Office of Minority Health</a:t>
            </a:r>
          </a:p>
          <a:p>
            <a:r>
              <a:rPr lang="en-US" dirty="0" smtClean="0"/>
              <a:t>Four Pronged Approach in Fayette County</a:t>
            </a:r>
          </a:p>
          <a:p>
            <a:pPr lvl="1"/>
            <a:r>
              <a:rPr lang="en-US" dirty="0" smtClean="0"/>
              <a:t>Strategic Doing</a:t>
            </a:r>
          </a:p>
          <a:p>
            <a:pPr lvl="1"/>
            <a:r>
              <a:rPr lang="en-US" dirty="0" smtClean="0"/>
              <a:t>Provider prescribing training – CME/MOC program</a:t>
            </a:r>
          </a:p>
          <a:p>
            <a:pPr lvl="2"/>
            <a:r>
              <a:rPr lang="en-US" dirty="0" smtClean="0"/>
              <a:t>Includes QI, patient education, INSPECT usage, risk assessing for misuse</a:t>
            </a:r>
          </a:p>
          <a:p>
            <a:pPr lvl="1"/>
            <a:r>
              <a:rPr lang="en-US" dirty="0" smtClean="0"/>
              <a:t>Process improvement – increase capacity</a:t>
            </a:r>
          </a:p>
          <a:p>
            <a:pPr lvl="1"/>
            <a:r>
              <a:rPr lang="en-US" dirty="0" smtClean="0"/>
              <a:t>Motivational interviewing – increase skills via </a:t>
            </a:r>
            <a:r>
              <a:rPr lang="en-US" dirty="0" err="1" smtClean="0"/>
              <a:t>microlearning</a:t>
            </a:r>
            <a:r>
              <a:rPr lang="en-US" dirty="0" smtClean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87333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Dave Ebert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690688"/>
            <a:ext cx="10515600" cy="4351338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Silicon Valley Professor of ECE; director of VACCINE</a:t>
            </a:r>
            <a:endParaRPr lang="en-US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Areas of research </a:t>
            </a:r>
            <a:r>
              <a:rPr lang="en-US" dirty="0" smtClean="0"/>
              <a:t>in public safety and public health</a:t>
            </a:r>
            <a:br>
              <a:rPr lang="en-US" dirty="0" smtClean="0"/>
            </a:br>
            <a:r>
              <a:rPr lang="en-US" dirty="0" smtClean="0"/>
              <a:t>visual analytics. </a:t>
            </a:r>
            <a:endParaRPr lang="en-US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Visual Analytics for Command, Control, and Interoperability Environments Center (</a:t>
            </a:r>
            <a:r>
              <a:rPr lang="en-US" b="1" dirty="0"/>
              <a:t>VACCINE</a:t>
            </a:r>
            <a:r>
              <a:rPr lang="en-US" dirty="0"/>
              <a:t>), is the Department of Homeland Security’s </a:t>
            </a:r>
            <a:r>
              <a:rPr lang="en-US" dirty="0" smtClean="0"/>
              <a:t>Center </a:t>
            </a:r>
            <a:r>
              <a:rPr lang="en-US" dirty="0"/>
              <a:t>of Excellence in Visual and Data Analytics. </a:t>
            </a:r>
            <a:r>
              <a:rPr lang="en-US" dirty="0" smtClean="0"/>
              <a:t>Focuses </a:t>
            </a:r>
            <a:r>
              <a:rPr lang="en-US" dirty="0"/>
              <a:t>on creating methods, tools, and applications to analyze and manage vast amounts of information for all mission areas of homeland security in the most efficient </a:t>
            </a:r>
            <a:r>
              <a:rPr lang="en-US" dirty="0" smtClean="0"/>
              <a:t>manner.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05" y="-1"/>
            <a:ext cx="2130995" cy="2914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25" y="5943085"/>
            <a:ext cx="4854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Represented today by Dr.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Jao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Surakitbanharn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0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Title 1"/>
          <p:cNvSpPr>
            <a:spLocks noGrp="1"/>
          </p:cNvSpPr>
          <p:nvPr>
            <p:ph type="title"/>
          </p:nvPr>
        </p:nvSpPr>
        <p:spPr>
          <a:xfrm>
            <a:off x="419100" y="21632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VALET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sz="1800" dirty="0"/>
          </a:p>
        </p:txBody>
      </p:sp>
      <p:pic>
        <p:nvPicPr>
          <p:cNvPr id="8" name="Content Placeholder 7" descr="VALET_Snapshot_burglary_drugAbuse-take4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29777" y="-1"/>
            <a:ext cx="7900274" cy="5324475"/>
          </a:xfrm>
        </p:spPr>
      </p:pic>
      <p:sp>
        <p:nvSpPr>
          <p:cNvPr id="46" name="TextBox 45"/>
          <p:cNvSpPr txBox="1"/>
          <p:nvPr/>
        </p:nvSpPr>
        <p:spPr>
          <a:xfrm>
            <a:off x="109149" y="1247745"/>
            <a:ext cx="41529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Impacts:</a:t>
            </a:r>
          </a:p>
          <a:p>
            <a:pPr marL="230188" lvl="1" indent="-17462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Analyze crime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patterns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and to connect strings of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activities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30188" lvl="1" indent="-17462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Investigate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correlation factors</a:t>
            </a:r>
          </a:p>
          <a:p>
            <a:pPr marL="230188" lvl="1" indent="-17462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Analyze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time of day problems and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improve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accuracy of police record management system</a:t>
            </a:r>
          </a:p>
          <a:p>
            <a:pPr marL="230188" lvl="1" indent="-17462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Novel statistical predictive model incorporated for planning</a:t>
            </a:r>
          </a:p>
          <a:p>
            <a:pPr marL="230188" lvl="1" indent="-174625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Incorporates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predictive alerts</a:t>
            </a:r>
          </a:p>
        </p:txBody>
      </p:sp>
    </p:spTree>
    <p:extLst>
      <p:ext uri="{BB962C8B-B14F-4D97-AF65-F5344CB8AC3E}">
        <p14:creationId xmlns:p14="http://schemas.microsoft.com/office/powerpoint/2010/main" val="22990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825" t="10894"/>
          <a:stretch/>
        </p:blipFill>
        <p:spPr>
          <a:xfrm>
            <a:off x="10359276" y="3974863"/>
            <a:ext cx="1089597" cy="2251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1" y="3653213"/>
            <a:ext cx="1930972" cy="257335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6226568"/>
            <a:ext cx="3257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Glucose </a:t>
            </a:r>
            <a:r>
              <a:rPr lang="en-US" dirty="0"/>
              <a:t>monitoring from breath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24775" y="6226568"/>
            <a:ext cx="422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Real-time epidemiology for global health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39909" y="6226568"/>
            <a:ext cx="3902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Wearable biosensors to detect narcotics</a:t>
            </a:r>
          </a:p>
        </p:txBody>
      </p:sp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373133" y="1230348"/>
            <a:ext cx="3842535" cy="1225595"/>
          </a:xfrm>
        </p:spPr>
        <p:txBody>
          <a:bodyPr>
            <a:noAutofit/>
          </a:bodyPr>
          <a:lstStyle/>
          <a:p>
            <a:pPr algn="l">
              <a:tabLst>
                <a:tab pos="225425" algn="l"/>
              </a:tabLst>
            </a:pPr>
            <a:r>
              <a:rPr lang="en-US" u="sng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</a:t>
            </a:r>
            <a:r>
              <a:rPr lang="en-US" sz="4400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INNES</a:t>
            </a:r>
            <a:r>
              <a:rPr lang="en-US" sz="5400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u="sng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</a:t>
            </a:r>
            <a:r>
              <a:rPr lang="en-US" sz="4400" u="sng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AB</a:t>
            </a:r>
            <a:endParaRPr lang="en-US" sz="5400" u="sng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3099215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47000">
                <a:schemeClr val="accent4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91440" bIns="0" anchor="t">
            <a:spAutoFit/>
          </a:bodyPr>
          <a:lstStyle/>
          <a:p>
            <a:pPr>
              <a:tabLst>
                <a:tab pos="400050" algn="l"/>
                <a:tab pos="2743200" algn="l"/>
                <a:tab pos="5486400" algn="l"/>
              </a:tabLst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Point-of-care molecular diagnostics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457" y="3885638"/>
            <a:ext cx="3098996" cy="234093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096" y="4125313"/>
            <a:ext cx="2373964" cy="21012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133" y="2546746"/>
            <a:ext cx="6556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200400" algn="l"/>
              </a:tabLst>
            </a:pPr>
            <a:r>
              <a:rPr lang="en-US" sz="2400" dirty="0" smtClean="0"/>
              <a:t>Dr. Jacqueline Linnes 	jlinnes@purdue.edu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8194" t="16077" r="6562" b="16132"/>
          <a:stretch/>
        </p:blipFill>
        <p:spPr>
          <a:xfrm>
            <a:off x="6874401" y="0"/>
            <a:ext cx="5333733" cy="31812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5"/>
            <a:ext cx="4248150" cy="16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99" y="-10167"/>
            <a:ext cx="10515600" cy="858948"/>
          </a:xfrm>
        </p:spPr>
        <p:txBody>
          <a:bodyPr>
            <a:noAutofit/>
          </a:bodyPr>
          <a:lstStyle/>
          <a:p>
            <a:r>
              <a:rPr lang="en-US" b="1" dirty="0" smtClean="0"/>
              <a:t>SMART Watch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441" y="1760803"/>
            <a:ext cx="5081359" cy="4716197"/>
          </a:xfrm>
        </p:spPr>
        <p:txBody>
          <a:bodyPr>
            <a:normAutofit/>
          </a:bodyPr>
          <a:lstStyle/>
          <a:p>
            <a:r>
              <a:rPr lang="en-US" dirty="0" smtClean="0"/>
              <a:t>Continuous biophysical monitoring for overdose detection</a:t>
            </a:r>
          </a:p>
          <a:p>
            <a:pPr lvl="1"/>
            <a:r>
              <a:rPr lang="en-US" dirty="0" smtClean="0"/>
              <a:t>Heart rate</a:t>
            </a:r>
          </a:p>
          <a:p>
            <a:pPr lvl="1"/>
            <a:r>
              <a:rPr lang="en-US" dirty="0" smtClean="0"/>
              <a:t>Blood </a:t>
            </a:r>
            <a:r>
              <a:rPr lang="en-US" dirty="0"/>
              <a:t>oxygen </a:t>
            </a:r>
            <a:r>
              <a:rPr lang="en-US" dirty="0" smtClean="0"/>
              <a:t>saturation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espiratory rate</a:t>
            </a:r>
          </a:p>
          <a:p>
            <a:pPr lvl="1"/>
            <a:r>
              <a:rPr lang="en-US" dirty="0" smtClean="0"/>
              <a:t>Galvanic skin response</a:t>
            </a:r>
          </a:p>
          <a:p>
            <a:pPr lvl="1"/>
            <a:r>
              <a:rPr lang="en-US" dirty="0" smtClean="0"/>
              <a:t>Movement/Activity</a:t>
            </a:r>
          </a:p>
          <a:p>
            <a:pPr lvl="1"/>
            <a:r>
              <a:rPr lang="en-US" dirty="0" smtClean="0"/>
              <a:t>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99" y="718476"/>
            <a:ext cx="11719864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10"/>
            <a:r>
              <a:rPr lang="en-US" sz="2400" dirty="0" smtClean="0">
                <a:solidFill>
                  <a:prstClr val="black"/>
                </a:solidFill>
              </a:rPr>
              <a:t>Dr. Hugh Lee and Dr. Jacqueline Linnes</a:t>
            </a:r>
          </a:p>
          <a:p>
            <a:pPr defTabSz="1219110"/>
            <a:r>
              <a:rPr lang="en-US" sz="2400" dirty="0" smtClean="0">
                <a:solidFill>
                  <a:prstClr val="black"/>
                </a:solidFill>
              </a:rPr>
              <a:t>In collaboration with the British </a:t>
            </a:r>
            <a:r>
              <a:rPr lang="en-US" sz="2400" dirty="0">
                <a:solidFill>
                  <a:prstClr val="black"/>
                </a:solidFill>
              </a:rPr>
              <a:t>Columbia Center for Excellence in </a:t>
            </a:r>
            <a:r>
              <a:rPr lang="en-US" sz="2400" dirty="0" smtClean="0">
                <a:solidFill>
                  <a:prstClr val="black"/>
                </a:solidFill>
              </a:rPr>
              <a:t>HIV/AIDS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92" y="2036988"/>
            <a:ext cx="3904455" cy="4361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52" y="1760803"/>
            <a:ext cx="4415048" cy="4638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92399" y="2257713"/>
            <a:ext cx="2177115" cy="3178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67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66663" y="2311823"/>
            <a:ext cx="1213491" cy="609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ysClr val="windowText" lastClr="000000"/>
                </a:solidFill>
              </a:rPr>
              <a:t>Overdose Detected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09064" y="4204864"/>
            <a:ext cx="828900" cy="1112250"/>
          </a:xfrm>
          <a:prstGeom prst="rect">
            <a:avLst/>
          </a:prstGeom>
          <a:solidFill>
            <a:srgbClr val="EFC7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33" b="1" dirty="0">
                <a:solidFill>
                  <a:sysClr val="windowText" lastClr="000000"/>
                </a:solidFill>
              </a:rPr>
              <a:t>Low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018589" y="3013143"/>
            <a:ext cx="957754" cy="1100228"/>
            <a:chOff x="4195725" y="4164757"/>
            <a:chExt cx="1130205" cy="104467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725" y="4164757"/>
              <a:ext cx="755776" cy="7234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788" y="4395658"/>
              <a:ext cx="850142" cy="813778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51" y="2949082"/>
            <a:ext cx="1033458" cy="10856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36" y="4507320"/>
            <a:ext cx="722828" cy="7541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070629" y="4204864"/>
            <a:ext cx="881324" cy="1112250"/>
          </a:xfrm>
          <a:prstGeom prst="rect">
            <a:avLst/>
          </a:prstGeom>
          <a:solidFill>
            <a:srgbClr val="E2574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33" b="1" dirty="0">
                <a:solidFill>
                  <a:sysClr val="windowText" lastClr="000000"/>
                </a:solidFill>
              </a:rPr>
              <a:t>No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71975" y="2314969"/>
            <a:ext cx="987488" cy="60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 b="1" dirty="0">
                <a:solidFill>
                  <a:sysClr val="windowText" lastClr="000000"/>
                </a:solidFill>
              </a:rPr>
              <a:t>Locate Patient</a:t>
            </a:r>
          </a:p>
        </p:txBody>
      </p:sp>
      <p:pic>
        <p:nvPicPr>
          <p:cNvPr id="24" name="Content Placeholder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532" y="4587018"/>
            <a:ext cx="730096" cy="7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169" y="189620"/>
            <a:ext cx="11053631" cy="696508"/>
          </a:xfrm>
        </p:spPr>
        <p:txBody>
          <a:bodyPr>
            <a:normAutofit/>
          </a:bodyPr>
          <a:lstStyle/>
          <a:p>
            <a:r>
              <a:rPr lang="en-US" dirty="0" smtClean="0"/>
              <a:t>Auto Calibrating Heart Rate Sensor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328542"/>
              </p:ext>
            </p:extLst>
          </p:nvPr>
        </p:nvGraphicFramePr>
        <p:xfrm>
          <a:off x="304799" y="861140"/>
          <a:ext cx="5672148" cy="271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096002" y="878398"/>
          <a:ext cx="5679541" cy="271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450545"/>
              </p:ext>
            </p:extLst>
          </p:nvPr>
        </p:nvGraphicFramePr>
        <p:xfrm>
          <a:off x="300169" y="3785669"/>
          <a:ext cx="5672148" cy="288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222425"/>
              </p:ext>
            </p:extLst>
          </p:nvPr>
        </p:nvGraphicFramePr>
        <p:xfrm>
          <a:off x="6096002" y="3785669"/>
          <a:ext cx="5679541" cy="288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val 7"/>
          <p:cNvSpPr/>
          <p:nvPr/>
        </p:nvSpPr>
        <p:spPr>
          <a:xfrm>
            <a:off x="1522585" y="1109955"/>
            <a:ext cx="465624" cy="276359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80263" y="1437254"/>
            <a:ext cx="465624" cy="276359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79997" y="1941384"/>
            <a:ext cx="465624" cy="276359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25455" y="1695475"/>
            <a:ext cx="465624" cy="276359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53731" y="1023511"/>
            <a:ext cx="465624" cy="276359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04368" y="4137545"/>
            <a:ext cx="465624" cy="276359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 sz="2400">
              <a:solidFill>
                <a:srgbClr val="C0504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9814" y="3929819"/>
            <a:ext cx="288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sz="2400" dirty="0">
                <a:solidFill>
                  <a:srgbClr val="C00000"/>
                </a:solidFill>
              </a:rPr>
              <a:t>Heart rate (90 bpm)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202665" y="957376"/>
            <a:ext cx="2122177" cy="4112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10"/>
            <a:r>
              <a:rPr lang="en-US" sz="2400" dirty="0">
                <a:solidFill>
                  <a:prstClr val="black"/>
                </a:solidFill>
              </a:rPr>
              <a:t>Movement</a:t>
            </a:r>
          </a:p>
        </p:txBody>
      </p:sp>
      <p:sp>
        <p:nvSpPr>
          <p:cNvPr id="21" name="Oval 20"/>
          <p:cNvSpPr/>
          <p:nvPr/>
        </p:nvSpPr>
        <p:spPr>
          <a:xfrm>
            <a:off x="7713377" y="4447885"/>
            <a:ext cx="465624" cy="276359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63753" y="4952015"/>
            <a:ext cx="465624" cy="276359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1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914400" y="685800"/>
          <a:ext cx="10668000" cy="589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6502400" y="875420"/>
            <a:ext cx="16709" cy="3535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721600" y="884344"/>
            <a:ext cx="33419" cy="35356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00" y="43545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10"/>
            <a:r>
              <a:rPr lang="en-US" sz="2400" dirty="0">
                <a:solidFill>
                  <a:srgbClr val="C00000"/>
                </a:solidFill>
              </a:rPr>
              <a:t>startled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0689" y="1"/>
            <a:ext cx="10515600" cy="884344"/>
          </a:xfrm>
        </p:spPr>
        <p:txBody>
          <a:bodyPr>
            <a:noAutofit/>
          </a:bodyPr>
          <a:lstStyle/>
          <a:p>
            <a:r>
              <a:rPr lang="en-US" dirty="0"/>
              <a:t>Skin </a:t>
            </a:r>
            <a:r>
              <a:rPr lang="en-US" dirty="0" smtClean="0"/>
              <a:t>impedance – </a:t>
            </a:r>
            <a:r>
              <a:rPr lang="en-US" dirty="0"/>
              <a:t>Startle </a:t>
            </a:r>
            <a:r>
              <a:rPr lang="en-US" dirty="0" smtClean="0"/>
              <a:t>reflex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imated with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imated with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MSA-PPT-Template-Light-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1509</Words>
  <Application>Microsoft Office PowerPoint</Application>
  <PresentationFormat>Widescreen</PresentationFormat>
  <Paragraphs>371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Arial Unicode MS</vt:lpstr>
      <vt:lpstr>Malgun Gothic</vt:lpstr>
      <vt:lpstr>ＭＳ Ｐゴシック</vt:lpstr>
      <vt:lpstr>Arial</vt:lpstr>
      <vt:lpstr>Calibri</vt:lpstr>
      <vt:lpstr>Calibri (Headings)</vt:lpstr>
      <vt:lpstr>Calibri Light</vt:lpstr>
      <vt:lpstr>Impact</vt:lpstr>
      <vt:lpstr>Times New Roman</vt:lpstr>
      <vt:lpstr>Wingdings</vt:lpstr>
      <vt:lpstr>Office Theme</vt:lpstr>
      <vt:lpstr>Animated with Background</vt:lpstr>
      <vt:lpstr>1_Animated with Background</vt:lpstr>
      <vt:lpstr>CMSA-PPT-Template-Light-5</vt:lpstr>
      <vt:lpstr>1_Office Theme</vt:lpstr>
      <vt:lpstr>2_Office Theme</vt:lpstr>
      <vt:lpstr>3_Office Theme</vt:lpstr>
      <vt:lpstr>Brief Examples of Purdue Efforts in Opioid Abuse Mitigation</vt:lpstr>
      <vt:lpstr>4 Presentations</vt:lpstr>
      <vt:lpstr>Brian Kelly</vt:lpstr>
      <vt:lpstr>Dave Ebert</vt:lpstr>
      <vt:lpstr>VALET)</vt:lpstr>
      <vt:lpstr>LINNES LAB</vt:lpstr>
      <vt:lpstr>SMART Watch</vt:lpstr>
      <vt:lpstr>Auto Calibrating Heart Rate Sensor</vt:lpstr>
      <vt:lpstr>Skin impedance – Startle reflex</vt:lpstr>
      <vt:lpstr>Detecting Usage</vt:lpstr>
      <vt:lpstr>PowerPoint Presentation</vt:lpstr>
      <vt:lpstr>Direct Electrochemical Drug Sensing</vt:lpstr>
      <vt:lpstr>Direct Electrochemical Drug Sensing</vt:lpstr>
      <vt:lpstr>PowerPoint Presentation</vt:lpstr>
      <vt:lpstr>Signal Response to Cocaine</vt:lpstr>
      <vt:lpstr>Consistent Signal Increase vs. Buffer</vt:lpstr>
      <vt:lpstr>Future Opioid Abuse Targeting</vt:lpstr>
      <vt:lpstr>Rapid Early Viral Load Detection of HIV &amp; HCV</vt:lpstr>
      <vt:lpstr>PowerPoint Presentation</vt:lpstr>
      <vt:lpstr>Unintended Access to Opioids</vt:lpstr>
      <vt:lpstr>Take Back Programs</vt:lpstr>
      <vt:lpstr>Vision for the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PHA/RCHE Approach/Efforts</vt:lpstr>
      <vt:lpstr>A Systems Approach</vt:lpstr>
      <vt:lpstr>Phase I – Scope/Current State</vt:lpstr>
      <vt:lpstr>Phase II - Regional Prototyping</vt:lpstr>
      <vt:lpstr>Phase III - Deployment/Scale/Research</vt:lpstr>
      <vt:lpstr>Capacity Example</vt:lpstr>
      <vt:lpstr>Opioids Proposal 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C Linnes</dc:creator>
  <cp:lastModifiedBy>Griffin, Paul M</cp:lastModifiedBy>
  <cp:revision>21</cp:revision>
  <dcterms:created xsi:type="dcterms:W3CDTF">2017-05-09T19:18:07Z</dcterms:created>
  <dcterms:modified xsi:type="dcterms:W3CDTF">2017-07-12T19:26:07Z</dcterms:modified>
</cp:coreProperties>
</file>